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97" r:id="rId2"/>
    <p:sldId id="256" r:id="rId3"/>
    <p:sldId id="276" r:id="rId4"/>
    <p:sldId id="277" r:id="rId5"/>
    <p:sldId id="278" r:id="rId6"/>
    <p:sldId id="280" r:id="rId7"/>
    <p:sldId id="296" r:id="rId8"/>
    <p:sldId id="295" r:id="rId9"/>
    <p:sldId id="257" r:id="rId10"/>
    <p:sldId id="259" r:id="rId11"/>
    <p:sldId id="294" r:id="rId12"/>
    <p:sldId id="311" r:id="rId13"/>
    <p:sldId id="260" r:id="rId14"/>
    <p:sldId id="261" r:id="rId15"/>
    <p:sldId id="318" r:id="rId16"/>
    <p:sldId id="281" r:id="rId17"/>
    <p:sldId id="287" r:id="rId18"/>
    <p:sldId id="313" r:id="rId19"/>
    <p:sldId id="315" r:id="rId20"/>
    <p:sldId id="285" r:id="rId21"/>
    <p:sldId id="267" r:id="rId22"/>
    <p:sldId id="286" r:id="rId23"/>
    <p:sldId id="303" r:id="rId24"/>
    <p:sldId id="304" r:id="rId25"/>
    <p:sldId id="305" r:id="rId26"/>
    <p:sldId id="258" r:id="rId27"/>
    <p:sldId id="319" r:id="rId28"/>
    <p:sldId id="291" r:id="rId29"/>
    <p:sldId id="292" r:id="rId30"/>
    <p:sldId id="293" r:id="rId31"/>
    <p:sldId id="283" r:id="rId32"/>
    <p:sldId id="265" r:id="rId33"/>
    <p:sldId id="302" r:id="rId34"/>
    <p:sldId id="284" r:id="rId35"/>
    <p:sldId id="300" r:id="rId36"/>
    <p:sldId id="298" r:id="rId37"/>
    <p:sldId id="316" r:id="rId38"/>
    <p:sldId id="266" r:id="rId39"/>
    <p:sldId id="321" r:id="rId40"/>
    <p:sldId id="322" r:id="rId41"/>
    <p:sldId id="268" r:id="rId42"/>
    <p:sldId id="270" r:id="rId43"/>
    <p:sldId id="289" r:id="rId44"/>
    <p:sldId id="306" r:id="rId45"/>
    <p:sldId id="275" r:id="rId46"/>
    <p:sldId id="271" r:id="rId47"/>
    <p:sldId id="310" r:id="rId48"/>
    <p:sldId id="299" r:id="rId49"/>
    <p:sldId id="320" r:id="rId50"/>
    <p:sldId id="309" r:id="rId51"/>
    <p:sldId id="262" r:id="rId52"/>
    <p:sldId id="282" r:id="rId53"/>
    <p:sldId id="314" r:id="rId54"/>
    <p:sldId id="312" r:id="rId5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14DD9-6F33-4BB0-B020-B492107F1DA5}" v="1441" dt="2023-03-13T22:14:48.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70788" autoAdjust="0"/>
  </p:normalViewPr>
  <p:slideViewPr>
    <p:cSldViewPr snapToGrid="0">
      <p:cViewPr varScale="1">
        <p:scale>
          <a:sx n="78" d="100"/>
          <a:sy n="78" d="100"/>
        </p:scale>
        <p:origin x="15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oshi Kashima" userId="cf2ca315-e025-49e3-983c-99d60d13f176" providerId="ADAL" clId="{A9214DD9-6F33-4BB0-B020-B492107F1DA5}"/>
    <pc:docChg chg="undo custSel addSld delSld modSld sldOrd">
      <pc:chgData name="Satoshi Kashima" userId="cf2ca315-e025-49e3-983c-99d60d13f176" providerId="ADAL" clId="{A9214DD9-6F33-4BB0-B020-B492107F1DA5}" dt="2023-03-13T23:09:36.053" v="13376" actId="20577"/>
      <pc:docMkLst>
        <pc:docMk/>
      </pc:docMkLst>
      <pc:sldChg chg="modSp mod">
        <pc:chgData name="Satoshi Kashima" userId="cf2ca315-e025-49e3-983c-99d60d13f176" providerId="ADAL" clId="{A9214DD9-6F33-4BB0-B020-B492107F1DA5}" dt="2023-03-13T21:49:28.762" v="11434" actId="20577"/>
        <pc:sldMkLst>
          <pc:docMk/>
          <pc:sldMk cId="3063068013" sldId="256"/>
        </pc:sldMkLst>
        <pc:spChg chg="mod">
          <ac:chgData name="Satoshi Kashima" userId="cf2ca315-e025-49e3-983c-99d60d13f176" providerId="ADAL" clId="{A9214DD9-6F33-4BB0-B020-B492107F1DA5}" dt="2023-03-13T21:49:28.762" v="11434" actId="20577"/>
          <ac:spMkLst>
            <pc:docMk/>
            <pc:sldMk cId="3063068013" sldId="256"/>
            <ac:spMk id="2" creationId="{004CC510-6645-148A-AD11-5357883CAB3E}"/>
          </ac:spMkLst>
        </pc:spChg>
      </pc:sldChg>
      <pc:sldChg chg="modSp ord">
        <pc:chgData name="Satoshi Kashima" userId="cf2ca315-e025-49e3-983c-99d60d13f176" providerId="ADAL" clId="{A9214DD9-6F33-4BB0-B020-B492107F1DA5}" dt="2023-03-13T21:42:38.114" v="11218" actId="20577"/>
        <pc:sldMkLst>
          <pc:docMk/>
          <pc:sldMk cId="3993598395" sldId="257"/>
        </pc:sldMkLst>
        <pc:graphicFrameChg chg="mod">
          <ac:chgData name="Satoshi Kashima" userId="cf2ca315-e025-49e3-983c-99d60d13f176" providerId="ADAL" clId="{A9214DD9-6F33-4BB0-B020-B492107F1DA5}" dt="2023-03-13T21:42:38.114" v="11218" actId="20577"/>
          <ac:graphicFrameMkLst>
            <pc:docMk/>
            <pc:sldMk cId="3993598395" sldId="257"/>
            <ac:graphicFrameMk id="4" creationId="{B6F8B238-3FF2-AFA1-3EE8-5B5C67AC8050}"/>
          </ac:graphicFrameMkLst>
        </pc:graphicFrameChg>
      </pc:sldChg>
      <pc:sldChg chg="addSp modSp mod">
        <pc:chgData name="Satoshi Kashima" userId="cf2ca315-e025-49e3-983c-99d60d13f176" providerId="ADAL" clId="{A9214DD9-6F33-4BB0-B020-B492107F1DA5}" dt="2023-03-13T22:02:01.909" v="12181" actId="20577"/>
        <pc:sldMkLst>
          <pc:docMk/>
          <pc:sldMk cId="2239867618" sldId="260"/>
        </pc:sldMkLst>
        <pc:spChg chg="add mod">
          <ac:chgData name="Satoshi Kashima" userId="cf2ca315-e025-49e3-983c-99d60d13f176" providerId="ADAL" clId="{A9214DD9-6F33-4BB0-B020-B492107F1DA5}" dt="2023-03-13T22:01:21.554" v="12112" actId="207"/>
          <ac:spMkLst>
            <pc:docMk/>
            <pc:sldMk cId="2239867618" sldId="260"/>
            <ac:spMk id="2" creationId="{F9CB6BDC-0CCB-BBEA-F6C3-1A4B507E7CD1}"/>
          </ac:spMkLst>
        </pc:spChg>
        <pc:spChg chg="add mod">
          <ac:chgData name="Satoshi Kashima" userId="cf2ca315-e025-49e3-983c-99d60d13f176" providerId="ADAL" clId="{A9214DD9-6F33-4BB0-B020-B492107F1DA5}" dt="2023-03-13T22:02:01.909" v="12181" actId="20577"/>
          <ac:spMkLst>
            <pc:docMk/>
            <pc:sldMk cId="2239867618" sldId="260"/>
            <ac:spMk id="3" creationId="{98572136-361B-4EE2-1A6D-2BE62AC5EAEF}"/>
          </ac:spMkLst>
        </pc:spChg>
        <pc:spChg chg="mod">
          <ac:chgData name="Satoshi Kashima" userId="cf2ca315-e025-49e3-983c-99d60d13f176" providerId="ADAL" clId="{A9214DD9-6F33-4BB0-B020-B492107F1DA5}" dt="2023-03-13T21:43:53.186" v="11224" actId="20577"/>
          <ac:spMkLst>
            <pc:docMk/>
            <pc:sldMk cId="2239867618" sldId="260"/>
            <ac:spMk id="4" creationId="{533D511E-28B5-020D-4445-076C3816B093}"/>
          </ac:spMkLst>
        </pc:spChg>
        <pc:spChg chg="mod">
          <ac:chgData name="Satoshi Kashima" userId="cf2ca315-e025-49e3-983c-99d60d13f176" providerId="ADAL" clId="{A9214DD9-6F33-4BB0-B020-B492107F1DA5}" dt="2023-03-12T12:34:02.860" v="193" actId="1076"/>
          <ac:spMkLst>
            <pc:docMk/>
            <pc:sldMk cId="2239867618" sldId="260"/>
            <ac:spMk id="10" creationId="{272DC974-5B73-0852-4321-8CE5130F9BAD}"/>
          </ac:spMkLst>
        </pc:spChg>
        <pc:spChg chg="mod">
          <ac:chgData name="Satoshi Kashima" userId="cf2ca315-e025-49e3-983c-99d60d13f176" providerId="ADAL" clId="{A9214DD9-6F33-4BB0-B020-B492107F1DA5}" dt="2023-03-12T12:33:59.750" v="192" actId="1076"/>
          <ac:spMkLst>
            <pc:docMk/>
            <pc:sldMk cId="2239867618" sldId="260"/>
            <ac:spMk id="11" creationId="{64CAEC88-A188-4BCF-462E-098A80FD5CF9}"/>
          </ac:spMkLst>
        </pc:spChg>
        <pc:spChg chg="mod">
          <ac:chgData name="Satoshi Kashima" userId="cf2ca315-e025-49e3-983c-99d60d13f176" providerId="ADAL" clId="{A9214DD9-6F33-4BB0-B020-B492107F1DA5}" dt="2023-03-13T21:43:44.627" v="11219" actId="1076"/>
          <ac:spMkLst>
            <pc:docMk/>
            <pc:sldMk cId="2239867618" sldId="260"/>
            <ac:spMk id="12" creationId="{21261E58-5745-1B55-E17B-27605629E101}"/>
          </ac:spMkLst>
        </pc:spChg>
      </pc:sldChg>
      <pc:sldChg chg="modSp mod">
        <pc:chgData name="Satoshi Kashima" userId="cf2ca315-e025-49e3-983c-99d60d13f176" providerId="ADAL" clId="{A9214DD9-6F33-4BB0-B020-B492107F1DA5}" dt="2023-03-13T11:46:38.930" v="938" actId="20577"/>
        <pc:sldMkLst>
          <pc:docMk/>
          <pc:sldMk cId="1663309955" sldId="261"/>
        </pc:sldMkLst>
        <pc:spChg chg="mod">
          <ac:chgData name="Satoshi Kashima" userId="cf2ca315-e025-49e3-983c-99d60d13f176" providerId="ADAL" clId="{A9214DD9-6F33-4BB0-B020-B492107F1DA5}" dt="2023-03-13T11:46:38.930" v="938" actId="20577"/>
          <ac:spMkLst>
            <pc:docMk/>
            <pc:sldMk cId="1663309955" sldId="261"/>
            <ac:spMk id="4" creationId="{EEE487C8-DD5D-1769-9D05-FCE4FBF5F96B}"/>
          </ac:spMkLst>
        </pc:spChg>
      </pc:sldChg>
      <pc:sldChg chg="modSp mod">
        <pc:chgData name="Satoshi Kashima" userId="cf2ca315-e025-49e3-983c-99d60d13f176" providerId="ADAL" clId="{A9214DD9-6F33-4BB0-B020-B492107F1DA5}" dt="2023-03-13T20:41:29.661" v="8180" actId="20577"/>
        <pc:sldMkLst>
          <pc:docMk/>
          <pc:sldMk cId="2985963175" sldId="262"/>
        </pc:sldMkLst>
        <pc:spChg chg="mod">
          <ac:chgData name="Satoshi Kashima" userId="cf2ca315-e025-49e3-983c-99d60d13f176" providerId="ADAL" clId="{A9214DD9-6F33-4BB0-B020-B492107F1DA5}" dt="2023-03-13T19:11:12.799" v="5229" actId="20577"/>
          <ac:spMkLst>
            <pc:docMk/>
            <pc:sldMk cId="2985963175" sldId="262"/>
            <ac:spMk id="4" creationId="{F57BF4FD-49E4-A5C8-D001-9D0C28F630A0}"/>
          </ac:spMkLst>
        </pc:spChg>
        <pc:spChg chg="mod">
          <ac:chgData name="Satoshi Kashima" userId="cf2ca315-e025-49e3-983c-99d60d13f176" providerId="ADAL" clId="{A9214DD9-6F33-4BB0-B020-B492107F1DA5}" dt="2023-03-13T20:41:29.661" v="8180" actId="20577"/>
          <ac:spMkLst>
            <pc:docMk/>
            <pc:sldMk cId="2985963175" sldId="262"/>
            <ac:spMk id="5" creationId="{8E6752E1-DE5C-508A-0146-BE8BB6325237}"/>
          </ac:spMkLst>
        </pc:spChg>
      </pc:sldChg>
      <pc:sldChg chg="mod ord modShow">
        <pc:chgData name="Satoshi Kashima" userId="cf2ca315-e025-49e3-983c-99d60d13f176" providerId="ADAL" clId="{A9214DD9-6F33-4BB0-B020-B492107F1DA5}" dt="2023-03-13T21:23:42.528" v="10443"/>
        <pc:sldMkLst>
          <pc:docMk/>
          <pc:sldMk cId="1248298026" sldId="263"/>
        </pc:sldMkLst>
      </pc:sldChg>
      <pc:sldChg chg="ord">
        <pc:chgData name="Satoshi Kashima" userId="cf2ca315-e025-49e3-983c-99d60d13f176" providerId="ADAL" clId="{A9214DD9-6F33-4BB0-B020-B492107F1DA5}" dt="2023-03-13T14:28:21.073" v="3134"/>
        <pc:sldMkLst>
          <pc:docMk/>
          <pc:sldMk cId="3671323810" sldId="264"/>
        </pc:sldMkLst>
      </pc:sldChg>
      <pc:sldChg chg="addSp delSp modSp mod modClrScheme chgLayout">
        <pc:chgData name="Satoshi Kashima" userId="cf2ca315-e025-49e3-983c-99d60d13f176" providerId="ADAL" clId="{A9214DD9-6F33-4BB0-B020-B492107F1DA5}" dt="2023-03-13T22:09:28.393" v="12514" actId="1076"/>
        <pc:sldMkLst>
          <pc:docMk/>
          <pc:sldMk cId="3595146885" sldId="265"/>
        </pc:sldMkLst>
        <pc:spChg chg="mod ord">
          <ac:chgData name="Satoshi Kashima" userId="cf2ca315-e025-49e3-983c-99d60d13f176" providerId="ADAL" clId="{A9214DD9-6F33-4BB0-B020-B492107F1DA5}" dt="2023-03-13T20:52:12.244" v="8901" actId="700"/>
          <ac:spMkLst>
            <pc:docMk/>
            <pc:sldMk cId="3595146885" sldId="265"/>
            <ac:spMk id="2" creationId="{EF525D9C-921C-D939-1984-0078908DD19D}"/>
          </ac:spMkLst>
        </pc:spChg>
        <pc:spChg chg="del mod ord">
          <ac:chgData name="Satoshi Kashima" userId="cf2ca315-e025-49e3-983c-99d60d13f176" providerId="ADAL" clId="{A9214DD9-6F33-4BB0-B020-B492107F1DA5}" dt="2023-03-13T20:52:04.213" v="8899" actId="700"/>
          <ac:spMkLst>
            <pc:docMk/>
            <pc:sldMk cId="3595146885" sldId="265"/>
            <ac:spMk id="3" creationId="{EC6B9BB6-1436-4074-749D-52A06DB69942}"/>
          </ac:spMkLst>
        </pc:spChg>
        <pc:spChg chg="add del mod ord">
          <ac:chgData name="Satoshi Kashima" userId="cf2ca315-e025-49e3-983c-99d60d13f176" providerId="ADAL" clId="{A9214DD9-6F33-4BB0-B020-B492107F1DA5}" dt="2023-03-13T20:52:05.833" v="8900" actId="700"/>
          <ac:spMkLst>
            <pc:docMk/>
            <pc:sldMk cId="3595146885" sldId="265"/>
            <ac:spMk id="4" creationId="{12D3B143-1041-388A-E34F-32645B8BE7CB}"/>
          </ac:spMkLst>
        </pc:spChg>
        <pc:spChg chg="add del mod ord">
          <ac:chgData name="Satoshi Kashima" userId="cf2ca315-e025-49e3-983c-99d60d13f176" providerId="ADAL" clId="{A9214DD9-6F33-4BB0-B020-B492107F1DA5}" dt="2023-03-13T20:52:05.833" v="8900" actId="700"/>
          <ac:spMkLst>
            <pc:docMk/>
            <pc:sldMk cId="3595146885" sldId="265"/>
            <ac:spMk id="5" creationId="{0768C4B1-66B9-DD27-D8D2-005311A081A1}"/>
          </ac:spMkLst>
        </pc:spChg>
        <pc:spChg chg="add del mod ord">
          <ac:chgData name="Satoshi Kashima" userId="cf2ca315-e025-49e3-983c-99d60d13f176" providerId="ADAL" clId="{A9214DD9-6F33-4BB0-B020-B492107F1DA5}" dt="2023-03-13T20:52:12.244" v="8901" actId="700"/>
          <ac:spMkLst>
            <pc:docMk/>
            <pc:sldMk cId="3595146885" sldId="265"/>
            <ac:spMk id="6" creationId="{8A1D7608-A331-075E-37BC-8BB4A6EC5011}"/>
          </ac:spMkLst>
        </pc:spChg>
        <pc:spChg chg="add del mod ord">
          <ac:chgData name="Satoshi Kashima" userId="cf2ca315-e025-49e3-983c-99d60d13f176" providerId="ADAL" clId="{A9214DD9-6F33-4BB0-B020-B492107F1DA5}" dt="2023-03-13T20:52:12.244" v="8901" actId="700"/>
          <ac:spMkLst>
            <pc:docMk/>
            <pc:sldMk cId="3595146885" sldId="265"/>
            <ac:spMk id="7" creationId="{B0B43797-B148-833E-8BBF-5078F0C8F44F}"/>
          </ac:spMkLst>
        </pc:spChg>
        <pc:spChg chg="add del mod ord">
          <ac:chgData name="Satoshi Kashima" userId="cf2ca315-e025-49e3-983c-99d60d13f176" providerId="ADAL" clId="{A9214DD9-6F33-4BB0-B020-B492107F1DA5}" dt="2023-03-13T20:52:12.244" v="8901" actId="700"/>
          <ac:spMkLst>
            <pc:docMk/>
            <pc:sldMk cId="3595146885" sldId="265"/>
            <ac:spMk id="8" creationId="{A95E618C-309E-7D87-7952-63B021226EBC}"/>
          </ac:spMkLst>
        </pc:spChg>
        <pc:spChg chg="add del mod ord">
          <ac:chgData name="Satoshi Kashima" userId="cf2ca315-e025-49e3-983c-99d60d13f176" providerId="ADAL" clId="{A9214DD9-6F33-4BB0-B020-B492107F1DA5}" dt="2023-03-13T20:52:12.244" v="8901" actId="700"/>
          <ac:spMkLst>
            <pc:docMk/>
            <pc:sldMk cId="3595146885" sldId="265"/>
            <ac:spMk id="9" creationId="{EFFEFF13-2632-96A3-4B12-1A45C0032BE8}"/>
          </ac:spMkLst>
        </pc:spChg>
        <pc:spChg chg="add del mod ord">
          <ac:chgData name="Satoshi Kashima" userId="cf2ca315-e025-49e3-983c-99d60d13f176" providerId="ADAL" clId="{A9214DD9-6F33-4BB0-B020-B492107F1DA5}" dt="2023-03-13T20:52:43.353" v="8904" actId="478"/>
          <ac:spMkLst>
            <pc:docMk/>
            <pc:sldMk cId="3595146885" sldId="265"/>
            <ac:spMk id="10" creationId="{3CC264A9-BE62-5D92-2826-3091A564F094}"/>
          </ac:spMkLst>
        </pc:spChg>
        <pc:spChg chg="add del mod ord">
          <ac:chgData name="Satoshi Kashima" userId="cf2ca315-e025-49e3-983c-99d60d13f176" providerId="ADAL" clId="{A9214DD9-6F33-4BB0-B020-B492107F1DA5}" dt="2023-03-13T20:52:21.726" v="8902" actId="478"/>
          <ac:spMkLst>
            <pc:docMk/>
            <pc:sldMk cId="3595146885" sldId="265"/>
            <ac:spMk id="11" creationId="{3A473855-8B66-898C-E446-5110C82DAE9D}"/>
          </ac:spMkLst>
        </pc:spChg>
        <pc:spChg chg="add mod">
          <ac:chgData name="Satoshi Kashima" userId="cf2ca315-e025-49e3-983c-99d60d13f176" providerId="ADAL" clId="{A9214DD9-6F33-4BB0-B020-B492107F1DA5}" dt="2023-03-13T20:53:11.233" v="8908" actId="1076"/>
          <ac:spMkLst>
            <pc:docMk/>
            <pc:sldMk cId="3595146885" sldId="265"/>
            <ac:spMk id="14" creationId="{91A1A882-14C0-ECA8-4F8E-F214292DF796}"/>
          </ac:spMkLst>
        </pc:spChg>
        <pc:spChg chg="add mod">
          <ac:chgData name="Satoshi Kashima" userId="cf2ca315-e025-49e3-983c-99d60d13f176" providerId="ADAL" clId="{A9214DD9-6F33-4BB0-B020-B492107F1DA5}" dt="2023-03-13T20:55:09.500" v="9082" actId="1076"/>
          <ac:spMkLst>
            <pc:docMk/>
            <pc:sldMk cId="3595146885" sldId="265"/>
            <ac:spMk id="15" creationId="{56BDCA4A-EA15-CDDB-CD50-C207C2330893}"/>
          </ac:spMkLst>
        </pc:spChg>
        <pc:spChg chg="add mod">
          <ac:chgData name="Satoshi Kashima" userId="cf2ca315-e025-49e3-983c-99d60d13f176" providerId="ADAL" clId="{A9214DD9-6F33-4BB0-B020-B492107F1DA5}" dt="2023-03-13T20:55:25.445" v="9102" actId="1076"/>
          <ac:spMkLst>
            <pc:docMk/>
            <pc:sldMk cId="3595146885" sldId="265"/>
            <ac:spMk id="16" creationId="{A8CEC4B7-3789-E698-9B2B-8CA11280CBC0}"/>
          </ac:spMkLst>
        </pc:spChg>
        <pc:spChg chg="add mod">
          <ac:chgData name="Satoshi Kashima" userId="cf2ca315-e025-49e3-983c-99d60d13f176" providerId="ADAL" clId="{A9214DD9-6F33-4BB0-B020-B492107F1DA5}" dt="2023-03-13T20:55:33.015" v="9113" actId="20577"/>
          <ac:spMkLst>
            <pc:docMk/>
            <pc:sldMk cId="3595146885" sldId="265"/>
            <ac:spMk id="17" creationId="{19CB1816-D005-02CB-2B53-8768B00F0B4D}"/>
          </ac:spMkLst>
        </pc:spChg>
        <pc:spChg chg="add">
          <ac:chgData name="Satoshi Kashima" userId="cf2ca315-e025-49e3-983c-99d60d13f176" providerId="ADAL" clId="{A9214DD9-6F33-4BB0-B020-B492107F1DA5}" dt="2023-03-13T21:11:42.881" v="9462" actId="11529"/>
          <ac:spMkLst>
            <pc:docMk/>
            <pc:sldMk cId="3595146885" sldId="265"/>
            <ac:spMk id="18" creationId="{36A3BCEB-43FE-A20A-0495-1D7160984759}"/>
          </ac:spMkLst>
        </pc:spChg>
        <pc:spChg chg="add mod">
          <ac:chgData name="Satoshi Kashima" userId="cf2ca315-e025-49e3-983c-99d60d13f176" providerId="ADAL" clId="{A9214DD9-6F33-4BB0-B020-B492107F1DA5}" dt="2023-03-13T21:11:46.392" v="9464" actId="1076"/>
          <ac:spMkLst>
            <pc:docMk/>
            <pc:sldMk cId="3595146885" sldId="265"/>
            <ac:spMk id="19" creationId="{6E9FDC2F-6153-43DB-70DB-C53748640652}"/>
          </ac:spMkLst>
        </pc:spChg>
        <pc:spChg chg="add mod">
          <ac:chgData name="Satoshi Kashima" userId="cf2ca315-e025-49e3-983c-99d60d13f176" providerId="ADAL" clId="{A9214DD9-6F33-4BB0-B020-B492107F1DA5}" dt="2023-03-13T21:11:49.724" v="9466" actId="1076"/>
          <ac:spMkLst>
            <pc:docMk/>
            <pc:sldMk cId="3595146885" sldId="265"/>
            <ac:spMk id="20" creationId="{57622515-DC4A-AD3D-1A17-AAF786AB2F0B}"/>
          </ac:spMkLst>
        </pc:spChg>
        <pc:spChg chg="add mod">
          <ac:chgData name="Satoshi Kashima" userId="cf2ca315-e025-49e3-983c-99d60d13f176" providerId="ADAL" clId="{A9214DD9-6F33-4BB0-B020-B492107F1DA5}" dt="2023-03-13T21:11:53.981" v="9468" actId="1076"/>
          <ac:spMkLst>
            <pc:docMk/>
            <pc:sldMk cId="3595146885" sldId="265"/>
            <ac:spMk id="21" creationId="{79F636AA-5F5F-6C7B-149D-4C96C9E7578B}"/>
          </ac:spMkLst>
        </pc:spChg>
        <pc:spChg chg="add mod">
          <ac:chgData name="Satoshi Kashima" userId="cf2ca315-e025-49e3-983c-99d60d13f176" providerId="ADAL" clId="{A9214DD9-6F33-4BB0-B020-B492107F1DA5}" dt="2023-03-13T21:11:57.997" v="9470" actId="1076"/>
          <ac:spMkLst>
            <pc:docMk/>
            <pc:sldMk cId="3595146885" sldId="265"/>
            <ac:spMk id="22" creationId="{ABEB5216-77CF-83EF-3C61-2AB3E3F614EA}"/>
          </ac:spMkLst>
        </pc:spChg>
        <pc:spChg chg="add mod">
          <ac:chgData name="Satoshi Kashima" userId="cf2ca315-e025-49e3-983c-99d60d13f176" providerId="ADAL" clId="{A9214DD9-6F33-4BB0-B020-B492107F1DA5}" dt="2023-03-13T22:07:47.004" v="12314" actId="20577"/>
          <ac:spMkLst>
            <pc:docMk/>
            <pc:sldMk cId="3595146885" sldId="265"/>
            <ac:spMk id="24" creationId="{7CFF3139-9F06-109E-635F-97DA334A1C4C}"/>
          </ac:spMkLst>
        </pc:spChg>
        <pc:spChg chg="add mod">
          <ac:chgData name="Satoshi Kashima" userId="cf2ca315-e025-49e3-983c-99d60d13f176" providerId="ADAL" clId="{A9214DD9-6F33-4BB0-B020-B492107F1DA5}" dt="2023-03-13T21:13:54.696" v="9677" actId="20577"/>
          <ac:spMkLst>
            <pc:docMk/>
            <pc:sldMk cId="3595146885" sldId="265"/>
            <ac:spMk id="25" creationId="{A2BD3067-0306-E5FB-F952-1F42C64334FD}"/>
          </ac:spMkLst>
        </pc:spChg>
        <pc:spChg chg="add mod">
          <ac:chgData name="Satoshi Kashima" userId="cf2ca315-e025-49e3-983c-99d60d13f176" providerId="ADAL" clId="{A9214DD9-6F33-4BB0-B020-B492107F1DA5}" dt="2023-03-13T22:09:28.393" v="12514" actId="1076"/>
          <ac:spMkLst>
            <pc:docMk/>
            <pc:sldMk cId="3595146885" sldId="265"/>
            <ac:spMk id="34" creationId="{7735C3E2-572D-F553-2299-61CF97A3E894}"/>
          </ac:spMkLst>
        </pc:spChg>
        <pc:picChg chg="add mod">
          <ac:chgData name="Satoshi Kashima" userId="cf2ca315-e025-49e3-983c-99d60d13f176" providerId="ADAL" clId="{A9214DD9-6F33-4BB0-B020-B492107F1DA5}" dt="2023-03-13T20:52:39.616" v="8903"/>
          <ac:picMkLst>
            <pc:docMk/>
            <pc:sldMk cId="3595146885" sldId="265"/>
            <ac:picMk id="12" creationId="{3A4CFDBA-D9A0-A4BA-4007-A5728612226F}"/>
          </ac:picMkLst>
        </pc:picChg>
        <pc:picChg chg="add mod">
          <ac:chgData name="Satoshi Kashima" userId="cf2ca315-e025-49e3-983c-99d60d13f176" providerId="ADAL" clId="{A9214DD9-6F33-4BB0-B020-B492107F1DA5}" dt="2023-03-13T22:07:51.281" v="12315" actId="1076"/>
          <ac:picMkLst>
            <pc:docMk/>
            <pc:sldMk cId="3595146885" sldId="265"/>
            <ac:picMk id="13" creationId="{86574713-DF09-57CF-A001-9595A02A2223}"/>
          </ac:picMkLst>
        </pc:picChg>
        <pc:cxnChg chg="add">
          <ac:chgData name="Satoshi Kashima" userId="cf2ca315-e025-49e3-983c-99d60d13f176" providerId="ADAL" clId="{A9214DD9-6F33-4BB0-B020-B492107F1DA5}" dt="2023-03-13T21:13:08.572" v="9593" actId="11529"/>
          <ac:cxnSpMkLst>
            <pc:docMk/>
            <pc:sldMk cId="3595146885" sldId="265"/>
            <ac:cxnSpMk id="27" creationId="{6BC13115-F2AC-1355-5559-BF4B8AC507A1}"/>
          </ac:cxnSpMkLst>
        </pc:cxnChg>
        <pc:cxnChg chg="add mod">
          <ac:chgData name="Satoshi Kashima" userId="cf2ca315-e025-49e3-983c-99d60d13f176" providerId="ADAL" clId="{A9214DD9-6F33-4BB0-B020-B492107F1DA5}" dt="2023-03-13T21:13:13.622" v="9596" actId="14100"/>
          <ac:cxnSpMkLst>
            <pc:docMk/>
            <pc:sldMk cId="3595146885" sldId="265"/>
            <ac:cxnSpMk id="28" creationId="{D4FFE6CF-AC11-54D6-AA28-DFEF3E385F15}"/>
          </ac:cxnSpMkLst>
        </pc:cxnChg>
        <pc:cxnChg chg="add mod">
          <ac:chgData name="Satoshi Kashima" userId="cf2ca315-e025-49e3-983c-99d60d13f176" providerId="ADAL" clId="{A9214DD9-6F33-4BB0-B020-B492107F1DA5}" dt="2023-03-13T21:13:21.242" v="9600" actId="1076"/>
          <ac:cxnSpMkLst>
            <pc:docMk/>
            <pc:sldMk cId="3595146885" sldId="265"/>
            <ac:cxnSpMk id="30" creationId="{BF3E2F8F-575A-D8EE-9DB4-F689EE2F4DCC}"/>
          </ac:cxnSpMkLst>
        </pc:cxnChg>
        <pc:cxnChg chg="add mod">
          <ac:chgData name="Satoshi Kashima" userId="cf2ca315-e025-49e3-983c-99d60d13f176" providerId="ADAL" clId="{A9214DD9-6F33-4BB0-B020-B492107F1DA5}" dt="2023-03-13T21:13:25.931" v="9603" actId="14100"/>
          <ac:cxnSpMkLst>
            <pc:docMk/>
            <pc:sldMk cId="3595146885" sldId="265"/>
            <ac:cxnSpMk id="32" creationId="{ABF11B5F-B451-41B1-E758-63A11C0D93F7}"/>
          </ac:cxnSpMkLst>
        </pc:cxnChg>
      </pc:sldChg>
      <pc:sldChg chg="addSp delSp modSp mod ord">
        <pc:chgData name="Satoshi Kashima" userId="cf2ca315-e025-49e3-983c-99d60d13f176" providerId="ADAL" clId="{A9214DD9-6F33-4BB0-B020-B492107F1DA5}" dt="2023-03-13T20:50:32.475" v="8814" actId="20577"/>
        <pc:sldMkLst>
          <pc:docMk/>
          <pc:sldMk cId="2014489270" sldId="266"/>
        </pc:sldMkLst>
        <pc:spChg chg="mod">
          <ac:chgData name="Satoshi Kashima" userId="cf2ca315-e025-49e3-983c-99d60d13f176" providerId="ADAL" clId="{A9214DD9-6F33-4BB0-B020-B492107F1DA5}" dt="2023-03-13T20:50:32.475" v="8814" actId="20577"/>
          <ac:spMkLst>
            <pc:docMk/>
            <pc:sldMk cId="2014489270" sldId="266"/>
            <ac:spMk id="3" creationId="{C898DF60-4C85-5430-FD2F-E34CAA6E4970}"/>
          </ac:spMkLst>
        </pc:spChg>
        <pc:spChg chg="add del mod">
          <ac:chgData name="Satoshi Kashima" userId="cf2ca315-e025-49e3-983c-99d60d13f176" providerId="ADAL" clId="{A9214DD9-6F33-4BB0-B020-B492107F1DA5}" dt="2023-03-13T20:48:02.223" v="8682" actId="478"/>
          <ac:spMkLst>
            <pc:docMk/>
            <pc:sldMk cId="2014489270" sldId="266"/>
            <ac:spMk id="4" creationId="{8402DD73-8C35-618A-7FA7-4E019AB52BE5}"/>
          </ac:spMkLst>
        </pc:spChg>
      </pc:sldChg>
      <pc:sldChg chg="del">
        <pc:chgData name="Satoshi Kashima" userId="cf2ca315-e025-49e3-983c-99d60d13f176" providerId="ADAL" clId="{A9214DD9-6F33-4BB0-B020-B492107F1DA5}" dt="2023-03-13T19:19:38.347" v="5393" actId="47"/>
        <pc:sldMkLst>
          <pc:docMk/>
          <pc:sldMk cId="3023175277" sldId="269"/>
        </pc:sldMkLst>
      </pc:sldChg>
      <pc:sldChg chg="addSp delSp modSp mod">
        <pc:chgData name="Satoshi Kashima" userId="cf2ca315-e025-49e3-983c-99d60d13f176" providerId="ADAL" clId="{A9214DD9-6F33-4BB0-B020-B492107F1DA5}" dt="2023-03-13T17:02:57.800" v="3992" actId="113"/>
        <pc:sldMkLst>
          <pc:docMk/>
          <pc:sldMk cId="4041996930" sldId="270"/>
        </pc:sldMkLst>
        <pc:spChg chg="mod">
          <ac:chgData name="Satoshi Kashima" userId="cf2ca315-e025-49e3-983c-99d60d13f176" providerId="ADAL" clId="{A9214DD9-6F33-4BB0-B020-B492107F1DA5}" dt="2023-03-13T16:12:32.839" v="3836" actId="20577"/>
          <ac:spMkLst>
            <pc:docMk/>
            <pc:sldMk cId="4041996930" sldId="270"/>
            <ac:spMk id="2" creationId="{0C8926E4-2239-F18F-E169-7A47A3D645C6}"/>
          </ac:spMkLst>
        </pc:spChg>
        <pc:spChg chg="add del mod">
          <ac:chgData name="Satoshi Kashima" userId="cf2ca315-e025-49e3-983c-99d60d13f176" providerId="ADAL" clId="{A9214DD9-6F33-4BB0-B020-B492107F1DA5}" dt="2023-03-13T16:33:28.867" v="3920" actId="478"/>
          <ac:spMkLst>
            <pc:docMk/>
            <pc:sldMk cId="4041996930" sldId="270"/>
            <ac:spMk id="3" creationId="{11F46472-EDBB-342B-7E59-A533E530DC57}"/>
          </ac:spMkLst>
        </pc:spChg>
        <pc:spChg chg="del">
          <ac:chgData name="Satoshi Kashima" userId="cf2ca315-e025-49e3-983c-99d60d13f176" providerId="ADAL" clId="{A9214DD9-6F33-4BB0-B020-B492107F1DA5}" dt="2023-03-13T14:28:08.989" v="3132" actId="478"/>
          <ac:spMkLst>
            <pc:docMk/>
            <pc:sldMk cId="4041996930" sldId="270"/>
            <ac:spMk id="3" creationId="{4B5FA122-308E-643F-6F52-B53A33170AC6}"/>
          </ac:spMkLst>
        </pc:spChg>
        <pc:spChg chg="add mod">
          <ac:chgData name="Satoshi Kashima" userId="cf2ca315-e025-49e3-983c-99d60d13f176" providerId="ADAL" clId="{A9214DD9-6F33-4BB0-B020-B492107F1DA5}" dt="2023-03-13T17:02:57.800" v="3992" actId="113"/>
          <ac:spMkLst>
            <pc:docMk/>
            <pc:sldMk cId="4041996930" sldId="270"/>
            <ac:spMk id="4" creationId="{30889F21-9FA4-AFD9-1DE9-7C84ABDCE626}"/>
          </ac:spMkLst>
        </pc:spChg>
        <pc:spChg chg="add mod">
          <ac:chgData name="Satoshi Kashima" userId="cf2ca315-e025-49e3-983c-99d60d13f176" providerId="ADAL" clId="{A9214DD9-6F33-4BB0-B020-B492107F1DA5}" dt="2023-03-13T16:35:30.698" v="3942" actId="20577"/>
          <ac:spMkLst>
            <pc:docMk/>
            <pc:sldMk cId="4041996930" sldId="270"/>
            <ac:spMk id="6" creationId="{8C45C5A8-BEE8-43EB-E708-08B14C7CB2C7}"/>
          </ac:spMkLst>
        </pc:spChg>
        <pc:spChg chg="add mod">
          <ac:chgData name="Satoshi Kashima" userId="cf2ca315-e025-49e3-983c-99d60d13f176" providerId="ADAL" clId="{A9214DD9-6F33-4BB0-B020-B492107F1DA5}" dt="2023-03-13T16:35:38.335" v="3945" actId="20577"/>
          <ac:spMkLst>
            <pc:docMk/>
            <pc:sldMk cId="4041996930" sldId="270"/>
            <ac:spMk id="8" creationId="{D0CDC410-0F53-6C71-2171-7D48E11365D6}"/>
          </ac:spMkLst>
        </pc:spChg>
        <pc:spChg chg="add mod">
          <ac:chgData name="Satoshi Kashima" userId="cf2ca315-e025-49e3-983c-99d60d13f176" providerId="ADAL" clId="{A9214DD9-6F33-4BB0-B020-B492107F1DA5}" dt="2023-03-13T16:36:21.590" v="3979" actId="20577"/>
          <ac:spMkLst>
            <pc:docMk/>
            <pc:sldMk cId="4041996930" sldId="270"/>
            <ac:spMk id="13" creationId="{966C1AC5-C40B-9FEF-DAFA-E28FE7297E03}"/>
          </ac:spMkLst>
        </pc:spChg>
        <pc:cxnChg chg="add mod">
          <ac:chgData name="Satoshi Kashima" userId="cf2ca315-e025-49e3-983c-99d60d13f176" providerId="ADAL" clId="{A9214DD9-6F33-4BB0-B020-B492107F1DA5}" dt="2023-03-13T16:35:48.418" v="3947" actId="13822"/>
          <ac:cxnSpMkLst>
            <pc:docMk/>
            <pc:sldMk cId="4041996930" sldId="270"/>
            <ac:cxnSpMk id="10" creationId="{FC086F57-74D3-B004-7740-A4C69BF18772}"/>
          </ac:cxnSpMkLst>
        </pc:cxnChg>
        <pc:cxnChg chg="add mod">
          <ac:chgData name="Satoshi Kashima" userId="cf2ca315-e025-49e3-983c-99d60d13f176" providerId="ADAL" clId="{A9214DD9-6F33-4BB0-B020-B492107F1DA5}" dt="2023-03-13T16:35:57.603" v="3950" actId="14100"/>
          <ac:cxnSpMkLst>
            <pc:docMk/>
            <pc:sldMk cId="4041996930" sldId="270"/>
            <ac:cxnSpMk id="11" creationId="{2E50CA18-BB57-683F-5F53-5556A2B97A5F}"/>
          </ac:cxnSpMkLst>
        </pc:cxnChg>
      </pc:sldChg>
      <pc:sldChg chg="modSp mod ord">
        <pc:chgData name="Satoshi Kashima" userId="cf2ca315-e025-49e3-983c-99d60d13f176" providerId="ADAL" clId="{A9214DD9-6F33-4BB0-B020-B492107F1DA5}" dt="2023-03-13T22:17:05.574" v="12820" actId="20577"/>
        <pc:sldMkLst>
          <pc:docMk/>
          <pc:sldMk cId="1434219801" sldId="271"/>
        </pc:sldMkLst>
        <pc:spChg chg="mod">
          <ac:chgData name="Satoshi Kashima" userId="cf2ca315-e025-49e3-983c-99d60d13f176" providerId="ADAL" clId="{A9214DD9-6F33-4BB0-B020-B492107F1DA5}" dt="2023-03-13T22:17:05.574" v="12820" actId="20577"/>
          <ac:spMkLst>
            <pc:docMk/>
            <pc:sldMk cId="1434219801" sldId="271"/>
            <ac:spMk id="3" creationId="{FAB0712D-9DFD-DCEA-0C55-3516AB685CA7}"/>
          </ac:spMkLst>
        </pc:spChg>
      </pc:sldChg>
      <pc:sldChg chg="addSp delSp modSp new mod modClrScheme chgLayout">
        <pc:chgData name="Satoshi Kashima" userId="cf2ca315-e025-49e3-983c-99d60d13f176" providerId="ADAL" clId="{A9214DD9-6F33-4BB0-B020-B492107F1DA5}" dt="2023-03-13T22:18:27.932" v="12823" actId="20577"/>
        <pc:sldMkLst>
          <pc:docMk/>
          <pc:sldMk cId="311395432" sldId="272"/>
        </pc:sldMkLst>
        <pc:spChg chg="del mod ord">
          <ac:chgData name="Satoshi Kashima" userId="cf2ca315-e025-49e3-983c-99d60d13f176" providerId="ADAL" clId="{A9214DD9-6F33-4BB0-B020-B492107F1DA5}" dt="2023-03-09T23:41:50.161" v="8" actId="700"/>
          <ac:spMkLst>
            <pc:docMk/>
            <pc:sldMk cId="311395432" sldId="272"/>
            <ac:spMk id="2" creationId="{0FD44158-6A87-D47D-4656-7AA8AF70C6A3}"/>
          </ac:spMkLst>
        </pc:spChg>
        <pc:spChg chg="del mod ord">
          <ac:chgData name="Satoshi Kashima" userId="cf2ca315-e025-49e3-983c-99d60d13f176" providerId="ADAL" clId="{A9214DD9-6F33-4BB0-B020-B492107F1DA5}" dt="2023-03-09T23:41:50.161" v="8" actId="700"/>
          <ac:spMkLst>
            <pc:docMk/>
            <pc:sldMk cId="311395432" sldId="272"/>
            <ac:spMk id="3" creationId="{C2BAC3D6-C948-074C-DFFB-2468E6277DDD}"/>
          </ac:spMkLst>
        </pc:spChg>
        <pc:spChg chg="add del mod ord">
          <ac:chgData name="Satoshi Kashima" userId="cf2ca315-e025-49e3-983c-99d60d13f176" providerId="ADAL" clId="{A9214DD9-6F33-4BB0-B020-B492107F1DA5}" dt="2023-03-09T23:41:53.173" v="9" actId="700"/>
          <ac:spMkLst>
            <pc:docMk/>
            <pc:sldMk cId="311395432" sldId="272"/>
            <ac:spMk id="4" creationId="{0D6FEC2D-97BE-20A5-33D4-EABF6FDC32F8}"/>
          </ac:spMkLst>
        </pc:spChg>
        <pc:spChg chg="add del mod ord">
          <ac:chgData name="Satoshi Kashima" userId="cf2ca315-e025-49e3-983c-99d60d13f176" providerId="ADAL" clId="{A9214DD9-6F33-4BB0-B020-B492107F1DA5}" dt="2023-03-09T23:41:53.173" v="9" actId="700"/>
          <ac:spMkLst>
            <pc:docMk/>
            <pc:sldMk cId="311395432" sldId="272"/>
            <ac:spMk id="5" creationId="{655D701F-4495-7B2A-DA86-1B6CD8AC52F3}"/>
          </ac:spMkLst>
        </pc:spChg>
        <pc:spChg chg="add mod ord">
          <ac:chgData name="Satoshi Kashima" userId="cf2ca315-e025-49e3-983c-99d60d13f176" providerId="ADAL" clId="{A9214DD9-6F33-4BB0-B020-B492107F1DA5}" dt="2023-03-13T22:18:27.932" v="12823" actId="20577"/>
          <ac:spMkLst>
            <pc:docMk/>
            <pc:sldMk cId="311395432" sldId="272"/>
            <ac:spMk id="6" creationId="{9C32F264-F643-67D2-FCA4-A012C92C8E6C}"/>
          </ac:spMkLst>
        </pc:spChg>
        <pc:spChg chg="add mod ord">
          <ac:chgData name="Satoshi Kashima" userId="cf2ca315-e025-49e3-983c-99d60d13f176" providerId="ADAL" clId="{A9214DD9-6F33-4BB0-B020-B492107F1DA5}" dt="2023-03-09T23:41:53.173" v="9" actId="700"/>
          <ac:spMkLst>
            <pc:docMk/>
            <pc:sldMk cId="311395432" sldId="272"/>
            <ac:spMk id="7" creationId="{61296DE7-2035-A3C6-6CA7-C365681F4626}"/>
          </ac:spMkLst>
        </pc:spChg>
      </pc:sldChg>
      <pc:sldChg chg="new del">
        <pc:chgData name="Satoshi Kashima" userId="cf2ca315-e025-49e3-983c-99d60d13f176" providerId="ADAL" clId="{A9214DD9-6F33-4BB0-B020-B492107F1DA5}" dt="2023-03-09T23:41:34.252" v="5" actId="47"/>
        <pc:sldMkLst>
          <pc:docMk/>
          <pc:sldMk cId="1701752609" sldId="273"/>
        </pc:sldMkLst>
      </pc:sldChg>
      <pc:sldChg chg="modSp new mod">
        <pc:chgData name="Satoshi Kashima" userId="cf2ca315-e025-49e3-983c-99d60d13f176" providerId="ADAL" clId="{A9214DD9-6F33-4BB0-B020-B492107F1DA5}" dt="2023-03-09T23:43:33.007" v="72" actId="20577"/>
        <pc:sldMkLst>
          <pc:docMk/>
          <pc:sldMk cId="2107862037" sldId="273"/>
        </pc:sldMkLst>
        <pc:spChg chg="mod">
          <ac:chgData name="Satoshi Kashima" userId="cf2ca315-e025-49e3-983c-99d60d13f176" providerId="ADAL" clId="{A9214DD9-6F33-4BB0-B020-B492107F1DA5}" dt="2023-03-09T23:43:33.007" v="72" actId="20577"/>
          <ac:spMkLst>
            <pc:docMk/>
            <pc:sldMk cId="2107862037" sldId="273"/>
            <ac:spMk id="2" creationId="{D26401A3-A205-13C2-6D57-AE63F2D0442E}"/>
          </ac:spMkLst>
        </pc:spChg>
      </pc:sldChg>
      <pc:sldChg chg="addSp delSp modSp new del mod modClrScheme chgLayout">
        <pc:chgData name="Satoshi Kashima" userId="cf2ca315-e025-49e3-983c-99d60d13f176" providerId="ADAL" clId="{A9214DD9-6F33-4BB0-B020-B492107F1DA5}" dt="2023-03-13T21:23:27.391" v="10441" actId="47"/>
        <pc:sldMkLst>
          <pc:docMk/>
          <pc:sldMk cId="2083659343" sldId="274"/>
        </pc:sldMkLst>
        <pc:spChg chg="del mod ord">
          <ac:chgData name="Satoshi Kashima" userId="cf2ca315-e025-49e3-983c-99d60d13f176" providerId="ADAL" clId="{A9214DD9-6F33-4BB0-B020-B492107F1DA5}" dt="2023-03-09T23:43:43.984" v="74" actId="700"/>
          <ac:spMkLst>
            <pc:docMk/>
            <pc:sldMk cId="2083659343" sldId="274"/>
            <ac:spMk id="2" creationId="{1F50A508-659F-0FC9-FEC1-8F6B26A3325C}"/>
          </ac:spMkLst>
        </pc:spChg>
        <pc:spChg chg="del mod ord">
          <ac:chgData name="Satoshi Kashima" userId="cf2ca315-e025-49e3-983c-99d60d13f176" providerId="ADAL" clId="{A9214DD9-6F33-4BB0-B020-B492107F1DA5}" dt="2023-03-09T23:43:43.984" v="74" actId="700"/>
          <ac:spMkLst>
            <pc:docMk/>
            <pc:sldMk cId="2083659343" sldId="274"/>
            <ac:spMk id="3" creationId="{FB4DB8E8-6B22-19EB-B732-0FEBAF327C1B}"/>
          </ac:spMkLst>
        </pc:spChg>
        <pc:spChg chg="add mod ord">
          <ac:chgData name="Satoshi Kashima" userId="cf2ca315-e025-49e3-983c-99d60d13f176" providerId="ADAL" clId="{A9214DD9-6F33-4BB0-B020-B492107F1DA5}" dt="2023-03-09T23:43:43.984" v="74" actId="700"/>
          <ac:spMkLst>
            <pc:docMk/>
            <pc:sldMk cId="2083659343" sldId="274"/>
            <ac:spMk id="4" creationId="{A64E6521-F5C1-9A6F-15FE-1CA6A7A76988}"/>
          </ac:spMkLst>
        </pc:spChg>
        <pc:spChg chg="add mod ord">
          <ac:chgData name="Satoshi Kashima" userId="cf2ca315-e025-49e3-983c-99d60d13f176" providerId="ADAL" clId="{A9214DD9-6F33-4BB0-B020-B492107F1DA5}" dt="2023-03-09T23:44:00.643" v="102" actId="20577"/>
          <ac:spMkLst>
            <pc:docMk/>
            <pc:sldMk cId="2083659343" sldId="274"/>
            <ac:spMk id="5" creationId="{22E6DE86-7D5B-BE0D-4ACF-C844EF5B3859}"/>
          </ac:spMkLst>
        </pc:spChg>
      </pc:sldChg>
      <pc:sldChg chg="modSp new mod ord">
        <pc:chgData name="Satoshi Kashima" userId="cf2ca315-e025-49e3-983c-99d60d13f176" providerId="ADAL" clId="{A9214DD9-6F33-4BB0-B020-B492107F1DA5}" dt="2023-03-13T20:00:56.837" v="6373" actId="20577"/>
        <pc:sldMkLst>
          <pc:docMk/>
          <pc:sldMk cId="2033329459" sldId="275"/>
        </pc:sldMkLst>
        <pc:spChg chg="mod">
          <ac:chgData name="Satoshi Kashima" userId="cf2ca315-e025-49e3-983c-99d60d13f176" providerId="ADAL" clId="{A9214DD9-6F33-4BB0-B020-B492107F1DA5}" dt="2023-03-13T19:54:53.765" v="5712" actId="20577"/>
          <ac:spMkLst>
            <pc:docMk/>
            <pc:sldMk cId="2033329459" sldId="275"/>
            <ac:spMk id="2" creationId="{E65DC97E-35E4-68FD-E9B5-45627EFE8543}"/>
          </ac:spMkLst>
        </pc:spChg>
        <pc:spChg chg="mod">
          <ac:chgData name="Satoshi Kashima" userId="cf2ca315-e025-49e3-983c-99d60d13f176" providerId="ADAL" clId="{A9214DD9-6F33-4BB0-B020-B492107F1DA5}" dt="2023-03-13T20:00:56.837" v="6373" actId="20577"/>
          <ac:spMkLst>
            <pc:docMk/>
            <pc:sldMk cId="2033329459" sldId="275"/>
            <ac:spMk id="3" creationId="{B997F9C4-BDA9-90C4-B62B-A78D080CEF30}"/>
          </ac:spMkLst>
        </pc:spChg>
      </pc:sldChg>
      <pc:sldChg chg="addSp delSp modSp new mod">
        <pc:chgData name="Satoshi Kashima" userId="cf2ca315-e025-49e3-983c-99d60d13f176" providerId="ADAL" clId="{A9214DD9-6F33-4BB0-B020-B492107F1DA5}" dt="2023-03-12T12:46:36.506" v="514" actId="1076"/>
        <pc:sldMkLst>
          <pc:docMk/>
          <pc:sldMk cId="2267482446" sldId="276"/>
        </pc:sldMkLst>
        <pc:spChg chg="mod">
          <ac:chgData name="Satoshi Kashima" userId="cf2ca315-e025-49e3-983c-99d60d13f176" providerId="ADAL" clId="{A9214DD9-6F33-4BB0-B020-B492107F1DA5}" dt="2023-03-12T12:35:00.964" v="270" actId="5793"/>
          <ac:spMkLst>
            <pc:docMk/>
            <pc:sldMk cId="2267482446" sldId="276"/>
            <ac:spMk id="2" creationId="{CA0DAFB1-E243-E027-14CA-547C181444E9}"/>
          </ac:spMkLst>
        </pc:spChg>
        <pc:spChg chg="del">
          <ac:chgData name="Satoshi Kashima" userId="cf2ca315-e025-49e3-983c-99d60d13f176" providerId="ADAL" clId="{A9214DD9-6F33-4BB0-B020-B492107F1DA5}" dt="2023-03-12T12:45:34.462" v="505" actId="478"/>
          <ac:spMkLst>
            <pc:docMk/>
            <pc:sldMk cId="2267482446" sldId="276"/>
            <ac:spMk id="3" creationId="{B3B8B0BC-FFF0-C9E9-C111-1038B5B60BF7}"/>
          </ac:spMkLst>
        </pc:spChg>
        <pc:spChg chg="add mod">
          <ac:chgData name="Satoshi Kashima" userId="cf2ca315-e025-49e3-983c-99d60d13f176" providerId="ADAL" clId="{A9214DD9-6F33-4BB0-B020-B492107F1DA5}" dt="2023-03-12T12:46:36.506" v="514" actId="1076"/>
          <ac:spMkLst>
            <pc:docMk/>
            <pc:sldMk cId="2267482446" sldId="276"/>
            <ac:spMk id="5" creationId="{9996FF14-021E-DE5A-54A1-86721A17F6A1}"/>
          </ac:spMkLst>
        </pc:spChg>
        <pc:picChg chg="add mod">
          <ac:chgData name="Satoshi Kashima" userId="cf2ca315-e025-49e3-983c-99d60d13f176" providerId="ADAL" clId="{A9214DD9-6F33-4BB0-B020-B492107F1DA5}" dt="2023-03-12T12:46:34.021" v="513" actId="1076"/>
          <ac:picMkLst>
            <pc:docMk/>
            <pc:sldMk cId="2267482446" sldId="276"/>
            <ac:picMk id="7" creationId="{61808585-3CA3-326E-DB46-0C42FA234902}"/>
          </ac:picMkLst>
        </pc:picChg>
      </pc:sldChg>
      <pc:sldChg chg="modSp new mod">
        <pc:chgData name="Satoshi Kashima" userId="cf2ca315-e025-49e3-983c-99d60d13f176" providerId="ADAL" clId="{A9214DD9-6F33-4BB0-B020-B492107F1DA5}" dt="2023-03-12T12:35:32.173" v="352" actId="20577"/>
        <pc:sldMkLst>
          <pc:docMk/>
          <pc:sldMk cId="2500538969" sldId="277"/>
        </pc:sldMkLst>
        <pc:spChg chg="mod">
          <ac:chgData name="Satoshi Kashima" userId="cf2ca315-e025-49e3-983c-99d60d13f176" providerId="ADAL" clId="{A9214DD9-6F33-4BB0-B020-B492107F1DA5}" dt="2023-03-12T12:35:32.173" v="352" actId="20577"/>
          <ac:spMkLst>
            <pc:docMk/>
            <pc:sldMk cId="2500538969" sldId="277"/>
            <ac:spMk id="2" creationId="{FC088979-82F5-ACAC-5A25-32488F940348}"/>
          </ac:spMkLst>
        </pc:spChg>
      </pc:sldChg>
      <pc:sldChg chg="modSp new mod">
        <pc:chgData name="Satoshi Kashima" userId="cf2ca315-e025-49e3-983c-99d60d13f176" providerId="ADAL" clId="{A9214DD9-6F33-4BB0-B020-B492107F1DA5}" dt="2023-03-13T23:09:36.053" v="13376" actId="20577"/>
        <pc:sldMkLst>
          <pc:docMk/>
          <pc:sldMk cId="3286799775" sldId="278"/>
        </pc:sldMkLst>
        <pc:spChg chg="mod">
          <ac:chgData name="Satoshi Kashima" userId="cf2ca315-e025-49e3-983c-99d60d13f176" providerId="ADAL" clId="{A9214DD9-6F33-4BB0-B020-B492107F1DA5}" dt="2023-03-12T12:36:50.476" v="503" actId="20577"/>
          <ac:spMkLst>
            <pc:docMk/>
            <pc:sldMk cId="3286799775" sldId="278"/>
            <ac:spMk id="2" creationId="{B88A5923-A77B-50CC-A6F5-D0CB092EA316}"/>
          </ac:spMkLst>
        </pc:spChg>
        <pc:spChg chg="mod">
          <ac:chgData name="Satoshi Kashima" userId="cf2ca315-e025-49e3-983c-99d60d13f176" providerId="ADAL" clId="{A9214DD9-6F33-4BB0-B020-B492107F1DA5}" dt="2023-03-13T23:09:36.053" v="13376" actId="20577"/>
          <ac:spMkLst>
            <pc:docMk/>
            <pc:sldMk cId="3286799775" sldId="278"/>
            <ac:spMk id="3" creationId="{1BC30842-9DC4-C4B8-C0F6-992199DB1EDF}"/>
          </ac:spMkLst>
        </pc:spChg>
      </pc:sldChg>
      <pc:sldChg chg="addSp delSp modSp new mod ord modShow">
        <pc:chgData name="Satoshi Kashima" userId="cf2ca315-e025-49e3-983c-99d60d13f176" providerId="ADAL" clId="{A9214DD9-6F33-4BB0-B020-B492107F1DA5}" dt="2023-03-13T21:37:10.935" v="11098"/>
        <pc:sldMkLst>
          <pc:docMk/>
          <pc:sldMk cId="1116611218" sldId="279"/>
        </pc:sldMkLst>
        <pc:spChg chg="mod">
          <ac:chgData name="Satoshi Kashima" userId="cf2ca315-e025-49e3-983c-99d60d13f176" providerId="ADAL" clId="{A9214DD9-6F33-4BB0-B020-B492107F1DA5}" dt="2023-03-13T05:06:41.744" v="531" actId="20577"/>
          <ac:spMkLst>
            <pc:docMk/>
            <pc:sldMk cId="1116611218" sldId="279"/>
            <ac:spMk id="2" creationId="{792D59BE-A21F-8CC8-618F-1856783DA6FE}"/>
          </ac:spMkLst>
        </pc:spChg>
        <pc:spChg chg="add del mod">
          <ac:chgData name="Satoshi Kashima" userId="cf2ca315-e025-49e3-983c-99d60d13f176" providerId="ADAL" clId="{A9214DD9-6F33-4BB0-B020-B492107F1DA5}" dt="2023-03-13T05:12:34.376" v="708" actId="20577"/>
          <ac:spMkLst>
            <pc:docMk/>
            <pc:sldMk cId="1116611218" sldId="279"/>
            <ac:spMk id="3" creationId="{931E56AC-972E-2AD4-7E56-E84AE3D79F71}"/>
          </ac:spMkLst>
        </pc:spChg>
      </pc:sldChg>
      <pc:sldChg chg="addSp delSp modSp new mod">
        <pc:chgData name="Satoshi Kashima" userId="cf2ca315-e025-49e3-983c-99d60d13f176" providerId="ADAL" clId="{A9214DD9-6F33-4BB0-B020-B492107F1DA5}" dt="2023-03-13T13:42:53.208" v="2215" actId="13822"/>
        <pc:sldMkLst>
          <pc:docMk/>
          <pc:sldMk cId="807771924" sldId="280"/>
        </pc:sldMkLst>
        <pc:spChg chg="mod">
          <ac:chgData name="Satoshi Kashima" userId="cf2ca315-e025-49e3-983c-99d60d13f176" providerId="ADAL" clId="{A9214DD9-6F33-4BB0-B020-B492107F1DA5}" dt="2023-03-13T13:36:44.273" v="1912" actId="1076"/>
          <ac:spMkLst>
            <pc:docMk/>
            <pc:sldMk cId="807771924" sldId="280"/>
            <ac:spMk id="2" creationId="{CBFF44FD-2140-07CD-E47A-CBF978009C94}"/>
          </ac:spMkLst>
        </pc:spChg>
        <pc:spChg chg="del">
          <ac:chgData name="Satoshi Kashima" userId="cf2ca315-e025-49e3-983c-99d60d13f176" providerId="ADAL" clId="{A9214DD9-6F33-4BB0-B020-B492107F1DA5}" dt="2023-03-13T13:36:05.475" v="1893" actId="478"/>
          <ac:spMkLst>
            <pc:docMk/>
            <pc:sldMk cId="807771924" sldId="280"/>
            <ac:spMk id="3" creationId="{4507E4CB-428B-7A31-BB25-023A6F83BB53}"/>
          </ac:spMkLst>
        </pc:spChg>
        <pc:spChg chg="add mod">
          <ac:chgData name="Satoshi Kashima" userId="cf2ca315-e025-49e3-983c-99d60d13f176" providerId="ADAL" clId="{A9214DD9-6F33-4BB0-B020-B492107F1DA5}" dt="2023-03-13T13:39:33.279" v="1948" actId="20577"/>
          <ac:spMkLst>
            <pc:docMk/>
            <pc:sldMk cId="807771924" sldId="280"/>
            <ac:spMk id="7" creationId="{B15FC174-2B7B-CFA5-3421-62FBC67DB800}"/>
          </ac:spMkLst>
        </pc:spChg>
        <pc:spChg chg="add mod">
          <ac:chgData name="Satoshi Kashima" userId="cf2ca315-e025-49e3-983c-99d60d13f176" providerId="ADAL" clId="{A9214DD9-6F33-4BB0-B020-B492107F1DA5}" dt="2023-03-13T13:42:53.208" v="2215" actId="13822"/>
          <ac:spMkLst>
            <pc:docMk/>
            <pc:sldMk cId="807771924" sldId="280"/>
            <ac:spMk id="8" creationId="{1A16C1C8-F8C1-9A67-8085-70C9C192124B}"/>
          </ac:spMkLst>
        </pc:spChg>
        <pc:spChg chg="add mod">
          <ac:chgData name="Satoshi Kashima" userId="cf2ca315-e025-49e3-983c-99d60d13f176" providerId="ADAL" clId="{A9214DD9-6F33-4BB0-B020-B492107F1DA5}" dt="2023-03-13T13:37:38.185" v="1921" actId="14100"/>
          <ac:spMkLst>
            <pc:docMk/>
            <pc:sldMk cId="807771924" sldId="280"/>
            <ac:spMk id="10" creationId="{E9F9A3DE-BB7F-5FA1-86B3-1BF0EB577DF0}"/>
          </ac:spMkLst>
        </pc:spChg>
        <pc:spChg chg="add mod">
          <ac:chgData name="Satoshi Kashima" userId="cf2ca315-e025-49e3-983c-99d60d13f176" providerId="ADAL" clId="{A9214DD9-6F33-4BB0-B020-B492107F1DA5}" dt="2023-03-13T13:42:29.361" v="2213" actId="20577"/>
          <ac:spMkLst>
            <pc:docMk/>
            <pc:sldMk cId="807771924" sldId="280"/>
            <ac:spMk id="19" creationId="{D77F4AFF-4E8C-A1AC-0862-E038C2434078}"/>
          </ac:spMkLst>
        </pc:spChg>
        <pc:picChg chg="add mod">
          <ac:chgData name="Satoshi Kashima" userId="cf2ca315-e025-49e3-983c-99d60d13f176" providerId="ADAL" clId="{A9214DD9-6F33-4BB0-B020-B492107F1DA5}" dt="2023-03-13T13:39:03.502" v="1933" actId="1076"/>
          <ac:picMkLst>
            <pc:docMk/>
            <pc:sldMk cId="807771924" sldId="280"/>
            <ac:picMk id="4" creationId="{956C8BC5-D460-C9C2-44DD-83705C5725A7}"/>
          </ac:picMkLst>
        </pc:picChg>
        <pc:picChg chg="add mod">
          <ac:chgData name="Satoshi Kashima" userId="cf2ca315-e025-49e3-983c-99d60d13f176" providerId="ADAL" clId="{A9214DD9-6F33-4BB0-B020-B492107F1DA5}" dt="2023-03-13T13:37:07.831" v="1916" actId="1076"/>
          <ac:picMkLst>
            <pc:docMk/>
            <pc:sldMk cId="807771924" sldId="280"/>
            <ac:picMk id="9" creationId="{EE99FE79-25A6-67A7-0C26-AAEFF44FF203}"/>
          </ac:picMkLst>
        </pc:picChg>
        <pc:cxnChg chg="add mod">
          <ac:chgData name="Satoshi Kashima" userId="cf2ca315-e025-49e3-983c-99d60d13f176" providerId="ADAL" clId="{A9214DD9-6F33-4BB0-B020-B492107F1DA5}" dt="2023-03-13T13:39:03.502" v="1933" actId="1076"/>
          <ac:cxnSpMkLst>
            <pc:docMk/>
            <pc:sldMk cId="807771924" sldId="280"/>
            <ac:cxnSpMk id="5" creationId="{FE9C5754-AF7F-B940-A488-7F86AD98CA5D}"/>
          </ac:cxnSpMkLst>
        </pc:cxnChg>
        <pc:cxnChg chg="add mod">
          <ac:chgData name="Satoshi Kashima" userId="cf2ca315-e025-49e3-983c-99d60d13f176" providerId="ADAL" clId="{A9214DD9-6F33-4BB0-B020-B492107F1DA5}" dt="2023-03-13T13:37:51.314" v="1923" actId="1076"/>
          <ac:cxnSpMkLst>
            <pc:docMk/>
            <pc:sldMk cId="807771924" sldId="280"/>
            <ac:cxnSpMk id="11" creationId="{977E2DA4-AD97-27AA-5996-EFC1287955E4}"/>
          </ac:cxnSpMkLst>
        </pc:cxnChg>
        <pc:cxnChg chg="add mod">
          <ac:chgData name="Satoshi Kashima" userId="cf2ca315-e025-49e3-983c-99d60d13f176" providerId="ADAL" clId="{A9214DD9-6F33-4BB0-B020-B492107F1DA5}" dt="2023-03-13T13:38:36.777" v="1926" actId="1582"/>
          <ac:cxnSpMkLst>
            <pc:docMk/>
            <pc:sldMk cId="807771924" sldId="280"/>
            <ac:cxnSpMk id="13" creationId="{EF9051A1-4D97-9F66-F5E2-8A6CB260479E}"/>
          </ac:cxnSpMkLst>
        </pc:cxnChg>
        <pc:cxnChg chg="add mod">
          <ac:chgData name="Satoshi Kashima" userId="cf2ca315-e025-49e3-983c-99d60d13f176" providerId="ADAL" clId="{A9214DD9-6F33-4BB0-B020-B492107F1DA5}" dt="2023-03-13T13:38:50.200" v="1931" actId="14100"/>
          <ac:cxnSpMkLst>
            <pc:docMk/>
            <pc:sldMk cId="807771924" sldId="280"/>
            <ac:cxnSpMk id="15" creationId="{01560C5E-8980-BEEA-70D2-B5DA96543D4F}"/>
          </ac:cxnSpMkLst>
        </pc:cxnChg>
      </pc:sldChg>
      <pc:sldChg chg="addSp delSp modSp new mod">
        <pc:chgData name="Satoshi Kashima" userId="cf2ca315-e025-49e3-983c-99d60d13f176" providerId="ADAL" clId="{A9214DD9-6F33-4BB0-B020-B492107F1DA5}" dt="2023-03-13T18:58:56.800" v="4623" actId="1076"/>
        <pc:sldMkLst>
          <pc:docMk/>
          <pc:sldMk cId="1416614870" sldId="281"/>
        </pc:sldMkLst>
        <pc:spChg chg="mod">
          <ac:chgData name="Satoshi Kashima" userId="cf2ca315-e025-49e3-983c-99d60d13f176" providerId="ADAL" clId="{A9214DD9-6F33-4BB0-B020-B492107F1DA5}" dt="2023-03-13T13:28:52.495" v="1348" actId="20577"/>
          <ac:spMkLst>
            <pc:docMk/>
            <pc:sldMk cId="1416614870" sldId="281"/>
            <ac:spMk id="2" creationId="{966D9DF2-98A1-CDE9-3405-B9C344DF9C99}"/>
          </ac:spMkLst>
        </pc:spChg>
        <pc:spChg chg="del">
          <ac:chgData name="Satoshi Kashima" userId="cf2ca315-e025-49e3-983c-99d60d13f176" providerId="ADAL" clId="{A9214DD9-6F33-4BB0-B020-B492107F1DA5}" dt="2023-03-13T13:28:47.870" v="1339" actId="478"/>
          <ac:spMkLst>
            <pc:docMk/>
            <pc:sldMk cId="1416614870" sldId="281"/>
            <ac:spMk id="3" creationId="{DEE140FE-B825-4233-2882-547AA1A709ED}"/>
          </ac:spMkLst>
        </pc:spChg>
        <pc:spChg chg="add mod">
          <ac:chgData name="Satoshi Kashima" userId="cf2ca315-e025-49e3-983c-99d60d13f176" providerId="ADAL" clId="{A9214DD9-6F33-4BB0-B020-B492107F1DA5}" dt="2023-03-13T13:31:46.626" v="1527" actId="1076"/>
          <ac:spMkLst>
            <pc:docMk/>
            <pc:sldMk cId="1416614870" sldId="281"/>
            <ac:spMk id="4" creationId="{2E257AFF-355F-646C-A625-62AD89369739}"/>
          </ac:spMkLst>
        </pc:spChg>
        <pc:spChg chg="add mod">
          <ac:chgData name="Satoshi Kashima" userId="cf2ca315-e025-49e3-983c-99d60d13f176" providerId="ADAL" clId="{A9214DD9-6F33-4BB0-B020-B492107F1DA5}" dt="2023-03-13T13:30:53.440" v="1494" actId="1076"/>
          <ac:spMkLst>
            <pc:docMk/>
            <pc:sldMk cId="1416614870" sldId="281"/>
            <ac:spMk id="5" creationId="{CA690ED7-7C50-2643-232A-EBB826594604}"/>
          </ac:spMkLst>
        </pc:spChg>
        <pc:spChg chg="add mod">
          <ac:chgData name="Satoshi Kashima" userId="cf2ca315-e025-49e3-983c-99d60d13f176" providerId="ADAL" clId="{A9214DD9-6F33-4BB0-B020-B492107F1DA5}" dt="2023-03-13T13:31:11.954" v="1521" actId="14100"/>
          <ac:spMkLst>
            <pc:docMk/>
            <pc:sldMk cId="1416614870" sldId="281"/>
            <ac:spMk id="6" creationId="{02081135-DF6B-27C2-3BB9-95B62BDE3F80}"/>
          </ac:spMkLst>
        </pc:spChg>
        <pc:spChg chg="add mod">
          <ac:chgData name="Satoshi Kashima" userId="cf2ca315-e025-49e3-983c-99d60d13f176" providerId="ADAL" clId="{A9214DD9-6F33-4BB0-B020-B492107F1DA5}" dt="2023-03-13T18:58:56.800" v="4623" actId="1076"/>
          <ac:spMkLst>
            <pc:docMk/>
            <pc:sldMk cId="1416614870" sldId="281"/>
            <ac:spMk id="17" creationId="{F69CD2B8-279B-6633-E493-DE89A7B19091}"/>
          </ac:spMkLst>
        </pc:spChg>
        <pc:picChg chg="add mod">
          <ac:chgData name="Satoshi Kashima" userId="cf2ca315-e025-49e3-983c-99d60d13f176" providerId="ADAL" clId="{A9214DD9-6F33-4BB0-B020-B492107F1DA5}" dt="2023-03-13T13:30:33.964" v="1487" actId="1076"/>
          <ac:picMkLst>
            <pc:docMk/>
            <pc:sldMk cId="1416614870" sldId="281"/>
            <ac:picMk id="1026" creationId="{5AF3E573-0710-1494-17D1-01B52DB0966C}"/>
          </ac:picMkLst>
        </pc:picChg>
        <pc:cxnChg chg="add mod">
          <ac:chgData name="Satoshi Kashima" userId="cf2ca315-e025-49e3-983c-99d60d13f176" providerId="ADAL" clId="{A9214DD9-6F33-4BB0-B020-B492107F1DA5}" dt="2023-03-13T13:32:02.026" v="1531" actId="14100"/>
          <ac:cxnSpMkLst>
            <pc:docMk/>
            <pc:sldMk cId="1416614870" sldId="281"/>
            <ac:cxnSpMk id="8" creationId="{A0BB4ED4-0408-F50B-5021-F0D8AACEAE63}"/>
          </ac:cxnSpMkLst>
        </pc:cxnChg>
        <pc:cxnChg chg="add mod">
          <ac:chgData name="Satoshi Kashima" userId="cf2ca315-e025-49e3-983c-99d60d13f176" providerId="ADAL" clId="{A9214DD9-6F33-4BB0-B020-B492107F1DA5}" dt="2023-03-13T13:32:15.702" v="1536" actId="1076"/>
          <ac:cxnSpMkLst>
            <pc:docMk/>
            <pc:sldMk cId="1416614870" sldId="281"/>
            <ac:cxnSpMk id="12" creationId="{F9CC3BA9-F901-16FE-440C-0826D0A09BD6}"/>
          </ac:cxnSpMkLst>
        </pc:cxnChg>
        <pc:cxnChg chg="add mod">
          <ac:chgData name="Satoshi Kashima" userId="cf2ca315-e025-49e3-983c-99d60d13f176" providerId="ADAL" clId="{A9214DD9-6F33-4BB0-B020-B492107F1DA5}" dt="2023-03-13T13:32:28.815" v="1541" actId="1076"/>
          <ac:cxnSpMkLst>
            <pc:docMk/>
            <pc:sldMk cId="1416614870" sldId="281"/>
            <ac:cxnSpMk id="15" creationId="{B5236CA5-65E3-A1EE-21B1-5C22A86A3BC2}"/>
          </ac:cxnSpMkLst>
        </pc:cxnChg>
      </pc:sldChg>
      <pc:sldChg chg="addSp delSp modSp new mod">
        <pc:chgData name="Satoshi Kashima" userId="cf2ca315-e025-49e3-983c-99d60d13f176" providerId="ADAL" clId="{A9214DD9-6F33-4BB0-B020-B492107F1DA5}" dt="2023-03-13T19:02:33.669" v="4838" actId="1076"/>
        <pc:sldMkLst>
          <pc:docMk/>
          <pc:sldMk cId="2014363026" sldId="282"/>
        </pc:sldMkLst>
        <pc:spChg chg="mod">
          <ac:chgData name="Satoshi Kashima" userId="cf2ca315-e025-49e3-983c-99d60d13f176" providerId="ADAL" clId="{A9214DD9-6F33-4BB0-B020-B492107F1DA5}" dt="2023-03-13T14:08:51.887" v="2616" actId="20577"/>
          <ac:spMkLst>
            <pc:docMk/>
            <pc:sldMk cId="2014363026" sldId="282"/>
            <ac:spMk id="2" creationId="{53A8F856-7C24-0D83-9906-120173A9BF07}"/>
          </ac:spMkLst>
        </pc:spChg>
        <pc:spChg chg="add mod">
          <ac:chgData name="Satoshi Kashima" userId="cf2ca315-e025-49e3-983c-99d60d13f176" providerId="ADAL" clId="{A9214DD9-6F33-4BB0-B020-B492107F1DA5}" dt="2023-03-13T19:02:33.669" v="4838" actId="1076"/>
          <ac:spMkLst>
            <pc:docMk/>
            <pc:sldMk cId="2014363026" sldId="282"/>
            <ac:spMk id="3" creationId="{21922705-AC8A-9AD4-BD2C-7AB5EE10A608}"/>
          </ac:spMkLst>
        </pc:spChg>
        <pc:spChg chg="del">
          <ac:chgData name="Satoshi Kashima" userId="cf2ca315-e025-49e3-983c-99d60d13f176" providerId="ADAL" clId="{A9214DD9-6F33-4BB0-B020-B492107F1DA5}" dt="2023-03-13T13:55:12.265" v="2255" actId="478"/>
          <ac:spMkLst>
            <pc:docMk/>
            <pc:sldMk cId="2014363026" sldId="282"/>
            <ac:spMk id="3" creationId="{6F2C1D6E-0C02-DA2B-76D7-99886877CEBB}"/>
          </ac:spMkLst>
        </pc:spChg>
        <pc:spChg chg="add mod">
          <ac:chgData name="Satoshi Kashima" userId="cf2ca315-e025-49e3-983c-99d60d13f176" providerId="ADAL" clId="{A9214DD9-6F33-4BB0-B020-B492107F1DA5}" dt="2023-03-13T19:02:29.297" v="4837" actId="1076"/>
          <ac:spMkLst>
            <pc:docMk/>
            <pc:sldMk cId="2014363026" sldId="282"/>
            <ac:spMk id="4" creationId="{24710331-D135-7FFE-0D28-6BCF3A758FA5}"/>
          </ac:spMkLst>
        </pc:spChg>
        <pc:spChg chg="add mod">
          <ac:chgData name="Satoshi Kashima" userId="cf2ca315-e025-49e3-983c-99d60d13f176" providerId="ADAL" clId="{A9214DD9-6F33-4BB0-B020-B492107F1DA5}" dt="2023-03-13T14:07:22.679" v="2487" actId="1076"/>
          <ac:spMkLst>
            <pc:docMk/>
            <pc:sldMk cId="2014363026" sldId="282"/>
            <ac:spMk id="40" creationId="{3B52C0CE-F31F-4B09-E3F0-6140ACC58E66}"/>
          </ac:spMkLst>
        </pc:spChg>
        <pc:spChg chg="add mod">
          <ac:chgData name="Satoshi Kashima" userId="cf2ca315-e025-49e3-983c-99d60d13f176" providerId="ADAL" clId="{A9214DD9-6F33-4BB0-B020-B492107F1DA5}" dt="2023-03-13T14:07:32.509" v="2504" actId="14100"/>
          <ac:spMkLst>
            <pc:docMk/>
            <pc:sldMk cId="2014363026" sldId="282"/>
            <ac:spMk id="41" creationId="{827E56E1-1DCF-6AC7-BB5A-E31AD03D899F}"/>
          </ac:spMkLst>
        </pc:spChg>
        <pc:spChg chg="add mod">
          <ac:chgData name="Satoshi Kashima" userId="cf2ca315-e025-49e3-983c-99d60d13f176" providerId="ADAL" clId="{A9214DD9-6F33-4BB0-B020-B492107F1DA5}" dt="2023-03-13T14:09:20.871" v="2653" actId="1076"/>
          <ac:spMkLst>
            <pc:docMk/>
            <pc:sldMk cId="2014363026" sldId="282"/>
            <ac:spMk id="42" creationId="{0332BF1A-5DA5-036F-5373-BDFC206B348A}"/>
          </ac:spMkLst>
        </pc:spChg>
        <pc:picChg chg="add del mod">
          <ac:chgData name="Satoshi Kashima" userId="cf2ca315-e025-49e3-983c-99d60d13f176" providerId="ADAL" clId="{A9214DD9-6F33-4BB0-B020-B492107F1DA5}" dt="2023-03-13T13:59:33.423" v="2262" actId="478"/>
          <ac:picMkLst>
            <pc:docMk/>
            <pc:sldMk cId="2014363026" sldId="282"/>
            <ac:picMk id="4" creationId="{BAEED974-4E4B-5E81-5D79-8E40E9124536}"/>
          </ac:picMkLst>
        </pc:picChg>
        <pc:picChg chg="add del mod">
          <ac:chgData name="Satoshi Kashima" userId="cf2ca315-e025-49e3-983c-99d60d13f176" providerId="ADAL" clId="{A9214DD9-6F33-4BB0-B020-B492107F1DA5}" dt="2023-03-13T14:02:43.959" v="2276" actId="478"/>
          <ac:picMkLst>
            <pc:docMk/>
            <pc:sldMk cId="2014363026" sldId="282"/>
            <ac:picMk id="5" creationId="{11023CCB-D805-CDBC-5CBE-60D66E4EA198}"/>
          </ac:picMkLst>
        </pc:picChg>
        <pc:picChg chg="add del mod">
          <ac:chgData name="Satoshi Kashima" userId="cf2ca315-e025-49e3-983c-99d60d13f176" providerId="ADAL" clId="{A9214DD9-6F33-4BB0-B020-B492107F1DA5}" dt="2023-03-13T13:59:50.521" v="2271" actId="478"/>
          <ac:picMkLst>
            <pc:docMk/>
            <pc:sldMk cId="2014363026" sldId="282"/>
            <ac:picMk id="2050" creationId="{1F9AF796-8613-8A6F-BEB4-ADE9B212D02F}"/>
          </ac:picMkLst>
        </pc:picChg>
        <pc:picChg chg="add mod">
          <ac:chgData name="Satoshi Kashima" userId="cf2ca315-e025-49e3-983c-99d60d13f176" providerId="ADAL" clId="{A9214DD9-6F33-4BB0-B020-B492107F1DA5}" dt="2023-03-13T14:06:45.238" v="2471" actId="1076"/>
          <ac:picMkLst>
            <pc:docMk/>
            <pc:sldMk cId="2014363026" sldId="282"/>
            <ac:picMk id="2052" creationId="{CE98BBFB-DE43-A647-E47E-67743D7F4960}"/>
          </ac:picMkLst>
        </pc:picChg>
        <pc:picChg chg="add mod">
          <ac:chgData name="Satoshi Kashima" userId="cf2ca315-e025-49e3-983c-99d60d13f176" providerId="ADAL" clId="{A9214DD9-6F33-4BB0-B020-B492107F1DA5}" dt="2023-03-13T14:06:38.007" v="2468" actId="1076"/>
          <ac:picMkLst>
            <pc:docMk/>
            <pc:sldMk cId="2014363026" sldId="282"/>
            <ac:picMk id="2054" creationId="{C4DDF7A1-8463-9761-A1E7-03FCD80B3DCB}"/>
          </ac:picMkLst>
        </pc:picChg>
        <pc:cxnChg chg="add del mod">
          <ac:chgData name="Satoshi Kashima" userId="cf2ca315-e025-49e3-983c-99d60d13f176" providerId="ADAL" clId="{A9214DD9-6F33-4BB0-B020-B492107F1DA5}" dt="2023-03-13T14:00:24.374" v="2275" actId="478"/>
          <ac:cxnSpMkLst>
            <pc:docMk/>
            <pc:sldMk cId="2014363026" sldId="282"/>
            <ac:cxnSpMk id="7" creationId="{FA8422F7-823F-A2BD-E003-20EA6FB62E14}"/>
          </ac:cxnSpMkLst>
        </pc:cxnChg>
        <pc:cxnChg chg="add mod">
          <ac:chgData name="Satoshi Kashima" userId="cf2ca315-e025-49e3-983c-99d60d13f176" providerId="ADAL" clId="{A9214DD9-6F33-4BB0-B020-B492107F1DA5}" dt="2023-03-13T14:06:31.472" v="2467" actId="208"/>
          <ac:cxnSpMkLst>
            <pc:docMk/>
            <pc:sldMk cId="2014363026" sldId="282"/>
            <ac:cxnSpMk id="9" creationId="{6A864135-B502-C1AB-57FB-E44326509895}"/>
          </ac:cxnSpMkLst>
        </pc:cxnChg>
        <pc:cxnChg chg="add mod">
          <ac:chgData name="Satoshi Kashima" userId="cf2ca315-e025-49e3-983c-99d60d13f176" providerId="ADAL" clId="{A9214DD9-6F33-4BB0-B020-B492107F1DA5}" dt="2023-03-13T14:06:31.472" v="2467" actId="208"/>
          <ac:cxnSpMkLst>
            <pc:docMk/>
            <pc:sldMk cId="2014363026" sldId="282"/>
            <ac:cxnSpMk id="10" creationId="{F8C8D655-75A2-8DCF-FE67-6CA8C8AD4B4C}"/>
          </ac:cxnSpMkLst>
        </pc:cxnChg>
        <pc:cxnChg chg="add mod">
          <ac:chgData name="Satoshi Kashima" userId="cf2ca315-e025-49e3-983c-99d60d13f176" providerId="ADAL" clId="{A9214DD9-6F33-4BB0-B020-B492107F1DA5}" dt="2023-03-13T14:06:31.472" v="2467" actId="208"/>
          <ac:cxnSpMkLst>
            <pc:docMk/>
            <pc:sldMk cId="2014363026" sldId="282"/>
            <ac:cxnSpMk id="11" creationId="{9A26BC30-AE3D-4C9B-E988-1C0552D762EB}"/>
          </ac:cxnSpMkLst>
        </pc:cxnChg>
        <pc:cxnChg chg="add mod">
          <ac:chgData name="Satoshi Kashima" userId="cf2ca315-e025-49e3-983c-99d60d13f176" providerId="ADAL" clId="{A9214DD9-6F33-4BB0-B020-B492107F1DA5}" dt="2023-03-13T14:06:31.472" v="2467" actId="208"/>
          <ac:cxnSpMkLst>
            <pc:docMk/>
            <pc:sldMk cId="2014363026" sldId="282"/>
            <ac:cxnSpMk id="13" creationId="{DE737911-D653-F246-0038-F5DA18FD39BF}"/>
          </ac:cxnSpMkLst>
        </pc:cxnChg>
        <pc:cxnChg chg="add mod">
          <ac:chgData name="Satoshi Kashima" userId="cf2ca315-e025-49e3-983c-99d60d13f176" providerId="ADAL" clId="{A9214DD9-6F33-4BB0-B020-B492107F1DA5}" dt="2023-03-13T14:06:31.472" v="2467" actId="208"/>
          <ac:cxnSpMkLst>
            <pc:docMk/>
            <pc:sldMk cId="2014363026" sldId="282"/>
            <ac:cxnSpMk id="15" creationId="{92843545-B5C6-B29D-7FF7-A7A9F5E94499}"/>
          </ac:cxnSpMkLst>
        </pc:cxnChg>
        <pc:cxnChg chg="add mod">
          <ac:chgData name="Satoshi Kashima" userId="cf2ca315-e025-49e3-983c-99d60d13f176" providerId="ADAL" clId="{A9214DD9-6F33-4BB0-B020-B492107F1DA5}" dt="2023-03-13T14:06:31.472" v="2467" actId="208"/>
          <ac:cxnSpMkLst>
            <pc:docMk/>
            <pc:sldMk cId="2014363026" sldId="282"/>
            <ac:cxnSpMk id="16" creationId="{D00E2197-D28E-2DCC-916C-6C56ADDAE0C0}"/>
          </ac:cxnSpMkLst>
        </pc:cxnChg>
        <pc:cxnChg chg="add mod">
          <ac:chgData name="Satoshi Kashima" userId="cf2ca315-e025-49e3-983c-99d60d13f176" providerId="ADAL" clId="{A9214DD9-6F33-4BB0-B020-B492107F1DA5}" dt="2023-03-13T14:06:31.472" v="2467" actId="208"/>
          <ac:cxnSpMkLst>
            <pc:docMk/>
            <pc:sldMk cId="2014363026" sldId="282"/>
            <ac:cxnSpMk id="17" creationId="{B532B2FA-92B1-E6DA-686B-729F93FB8BA4}"/>
          </ac:cxnSpMkLst>
        </pc:cxnChg>
        <pc:cxnChg chg="add del mod">
          <ac:chgData name="Satoshi Kashima" userId="cf2ca315-e025-49e3-983c-99d60d13f176" providerId="ADAL" clId="{A9214DD9-6F33-4BB0-B020-B492107F1DA5}" dt="2023-03-13T14:08:09.884" v="2568" actId="478"/>
          <ac:cxnSpMkLst>
            <pc:docMk/>
            <pc:sldMk cId="2014363026" sldId="282"/>
            <ac:cxnSpMk id="18" creationId="{42C4EA55-DFC2-E46B-3CAA-1472EE68CCAF}"/>
          </ac:cxnSpMkLst>
        </pc:cxnChg>
        <pc:cxnChg chg="add mod">
          <ac:chgData name="Satoshi Kashima" userId="cf2ca315-e025-49e3-983c-99d60d13f176" providerId="ADAL" clId="{A9214DD9-6F33-4BB0-B020-B492107F1DA5}" dt="2023-03-13T14:06:31.472" v="2467" actId="208"/>
          <ac:cxnSpMkLst>
            <pc:docMk/>
            <pc:sldMk cId="2014363026" sldId="282"/>
            <ac:cxnSpMk id="19" creationId="{6A6527BD-5571-74FD-210F-F516EBD8D700}"/>
          </ac:cxnSpMkLst>
        </pc:cxnChg>
        <pc:cxnChg chg="add mod">
          <ac:chgData name="Satoshi Kashima" userId="cf2ca315-e025-49e3-983c-99d60d13f176" providerId="ADAL" clId="{A9214DD9-6F33-4BB0-B020-B492107F1DA5}" dt="2023-03-13T14:06:31.472" v="2467" actId="208"/>
          <ac:cxnSpMkLst>
            <pc:docMk/>
            <pc:sldMk cId="2014363026" sldId="282"/>
            <ac:cxnSpMk id="20" creationId="{31C12AE8-214B-E571-0AB1-958E5E37C37E}"/>
          </ac:cxnSpMkLst>
        </pc:cxnChg>
        <pc:cxnChg chg="add mod">
          <ac:chgData name="Satoshi Kashima" userId="cf2ca315-e025-49e3-983c-99d60d13f176" providerId="ADAL" clId="{A9214DD9-6F33-4BB0-B020-B492107F1DA5}" dt="2023-03-13T14:06:31.472" v="2467" actId="208"/>
          <ac:cxnSpMkLst>
            <pc:docMk/>
            <pc:sldMk cId="2014363026" sldId="282"/>
            <ac:cxnSpMk id="21" creationId="{F3831018-C8E5-8487-50B7-9FA1548034BD}"/>
          </ac:cxnSpMkLst>
        </pc:cxnChg>
        <pc:cxnChg chg="add mod">
          <ac:chgData name="Satoshi Kashima" userId="cf2ca315-e025-49e3-983c-99d60d13f176" providerId="ADAL" clId="{A9214DD9-6F33-4BB0-B020-B492107F1DA5}" dt="2023-03-13T14:06:31.472" v="2467" actId="208"/>
          <ac:cxnSpMkLst>
            <pc:docMk/>
            <pc:sldMk cId="2014363026" sldId="282"/>
            <ac:cxnSpMk id="22" creationId="{D0548250-0896-D611-6F72-4C0C7623343B}"/>
          </ac:cxnSpMkLst>
        </pc:cxnChg>
        <pc:cxnChg chg="add mod">
          <ac:chgData name="Satoshi Kashima" userId="cf2ca315-e025-49e3-983c-99d60d13f176" providerId="ADAL" clId="{A9214DD9-6F33-4BB0-B020-B492107F1DA5}" dt="2023-03-13T14:08:19.427" v="2569" actId="14100"/>
          <ac:cxnSpMkLst>
            <pc:docMk/>
            <pc:sldMk cId="2014363026" sldId="282"/>
            <ac:cxnSpMk id="23" creationId="{4D98D797-1B28-B999-32CC-536122880EB7}"/>
          </ac:cxnSpMkLst>
        </pc:cxnChg>
        <pc:cxnChg chg="add mod">
          <ac:chgData name="Satoshi Kashima" userId="cf2ca315-e025-49e3-983c-99d60d13f176" providerId="ADAL" clId="{A9214DD9-6F33-4BB0-B020-B492107F1DA5}" dt="2023-03-13T14:06:31.472" v="2467" actId="208"/>
          <ac:cxnSpMkLst>
            <pc:docMk/>
            <pc:sldMk cId="2014363026" sldId="282"/>
            <ac:cxnSpMk id="26" creationId="{EA5B1E8C-418A-38AA-BF8A-695EE90B85F2}"/>
          </ac:cxnSpMkLst>
        </pc:cxnChg>
        <pc:cxnChg chg="add mod">
          <ac:chgData name="Satoshi Kashima" userId="cf2ca315-e025-49e3-983c-99d60d13f176" providerId="ADAL" clId="{A9214DD9-6F33-4BB0-B020-B492107F1DA5}" dt="2023-03-13T14:06:31.472" v="2467" actId="208"/>
          <ac:cxnSpMkLst>
            <pc:docMk/>
            <pc:sldMk cId="2014363026" sldId="282"/>
            <ac:cxnSpMk id="27" creationId="{1059EFF2-F047-980A-19AA-4DDBFC942EC1}"/>
          </ac:cxnSpMkLst>
        </pc:cxnChg>
        <pc:cxnChg chg="add mod">
          <ac:chgData name="Satoshi Kashima" userId="cf2ca315-e025-49e3-983c-99d60d13f176" providerId="ADAL" clId="{A9214DD9-6F33-4BB0-B020-B492107F1DA5}" dt="2023-03-13T14:06:31.472" v="2467" actId="208"/>
          <ac:cxnSpMkLst>
            <pc:docMk/>
            <pc:sldMk cId="2014363026" sldId="282"/>
            <ac:cxnSpMk id="30" creationId="{6F1BF3E9-EFAD-38A0-0371-AA7B77164F74}"/>
          </ac:cxnSpMkLst>
        </pc:cxnChg>
        <pc:cxnChg chg="add mod">
          <ac:chgData name="Satoshi Kashima" userId="cf2ca315-e025-49e3-983c-99d60d13f176" providerId="ADAL" clId="{A9214DD9-6F33-4BB0-B020-B492107F1DA5}" dt="2023-03-13T14:06:31.472" v="2467" actId="208"/>
          <ac:cxnSpMkLst>
            <pc:docMk/>
            <pc:sldMk cId="2014363026" sldId="282"/>
            <ac:cxnSpMk id="33" creationId="{B190CEFF-FBC4-043D-9871-EB126AE4C222}"/>
          </ac:cxnSpMkLst>
        </pc:cxnChg>
        <pc:cxnChg chg="add mod">
          <ac:chgData name="Satoshi Kashima" userId="cf2ca315-e025-49e3-983c-99d60d13f176" providerId="ADAL" clId="{A9214DD9-6F33-4BB0-B020-B492107F1DA5}" dt="2023-03-13T14:06:31.472" v="2467" actId="208"/>
          <ac:cxnSpMkLst>
            <pc:docMk/>
            <pc:sldMk cId="2014363026" sldId="282"/>
            <ac:cxnSpMk id="35" creationId="{5AB29789-6BC1-C207-5D6A-153F10F9CE66}"/>
          </ac:cxnSpMkLst>
        </pc:cxnChg>
        <pc:cxnChg chg="add mod">
          <ac:chgData name="Satoshi Kashima" userId="cf2ca315-e025-49e3-983c-99d60d13f176" providerId="ADAL" clId="{A9214DD9-6F33-4BB0-B020-B492107F1DA5}" dt="2023-03-13T14:06:31.472" v="2467" actId="208"/>
          <ac:cxnSpMkLst>
            <pc:docMk/>
            <pc:sldMk cId="2014363026" sldId="282"/>
            <ac:cxnSpMk id="37" creationId="{060AD5D2-07E0-E69B-321E-8D5D76075917}"/>
          </ac:cxnSpMkLst>
        </pc:cxnChg>
        <pc:cxnChg chg="add mod">
          <ac:chgData name="Satoshi Kashima" userId="cf2ca315-e025-49e3-983c-99d60d13f176" providerId="ADAL" clId="{A9214DD9-6F33-4BB0-B020-B492107F1DA5}" dt="2023-03-13T14:06:31.472" v="2467" actId="208"/>
          <ac:cxnSpMkLst>
            <pc:docMk/>
            <pc:sldMk cId="2014363026" sldId="282"/>
            <ac:cxnSpMk id="38" creationId="{0F10D063-9782-FD34-5CD9-B132478858A7}"/>
          </ac:cxnSpMkLst>
        </pc:cxnChg>
      </pc:sldChg>
      <pc:sldChg chg="addSp delSp modSp new mod">
        <pc:chgData name="Satoshi Kashima" userId="cf2ca315-e025-49e3-983c-99d60d13f176" providerId="ADAL" clId="{A9214DD9-6F33-4BB0-B020-B492107F1DA5}" dt="2023-03-13T20:51:43.197" v="8898" actId="1076"/>
        <pc:sldMkLst>
          <pc:docMk/>
          <pc:sldMk cId="1734450286" sldId="283"/>
        </pc:sldMkLst>
        <pc:spChg chg="mod">
          <ac:chgData name="Satoshi Kashima" userId="cf2ca315-e025-49e3-983c-99d60d13f176" providerId="ADAL" clId="{A9214DD9-6F33-4BB0-B020-B492107F1DA5}" dt="2023-03-13T14:23:53.623" v="3129" actId="20577"/>
          <ac:spMkLst>
            <pc:docMk/>
            <pc:sldMk cId="1734450286" sldId="283"/>
            <ac:spMk id="2" creationId="{43AF9ACF-7E13-FDAA-F52C-5E8B2CF29943}"/>
          </ac:spMkLst>
        </pc:spChg>
        <pc:spChg chg="del">
          <ac:chgData name="Satoshi Kashima" userId="cf2ca315-e025-49e3-983c-99d60d13f176" providerId="ADAL" clId="{A9214DD9-6F33-4BB0-B020-B492107F1DA5}" dt="2023-03-13T14:15:16.401" v="2655" actId="478"/>
          <ac:spMkLst>
            <pc:docMk/>
            <pc:sldMk cId="1734450286" sldId="283"/>
            <ac:spMk id="3" creationId="{38198F04-BF01-E76A-7878-18AA6F11D457}"/>
          </ac:spMkLst>
        </pc:spChg>
        <pc:spChg chg="add mod">
          <ac:chgData name="Satoshi Kashima" userId="cf2ca315-e025-49e3-983c-99d60d13f176" providerId="ADAL" clId="{A9214DD9-6F33-4BB0-B020-B492107F1DA5}" dt="2023-03-13T20:51:25.661" v="8826" actId="14100"/>
          <ac:spMkLst>
            <pc:docMk/>
            <pc:sldMk cId="1734450286" sldId="283"/>
            <ac:spMk id="3" creationId="{EE26D270-BBF7-C1F4-D181-63F84AE1061A}"/>
          </ac:spMkLst>
        </pc:spChg>
        <pc:spChg chg="add mod">
          <ac:chgData name="Satoshi Kashima" userId="cf2ca315-e025-49e3-983c-99d60d13f176" providerId="ADAL" clId="{A9214DD9-6F33-4BB0-B020-B492107F1DA5}" dt="2023-03-13T20:51:43.197" v="8898" actId="1076"/>
          <ac:spMkLst>
            <pc:docMk/>
            <pc:sldMk cId="1734450286" sldId="283"/>
            <ac:spMk id="4" creationId="{7EC8A76E-9F9C-0D08-DA07-7C127309D609}"/>
          </ac:spMkLst>
        </pc:spChg>
        <pc:spChg chg="del">
          <ac:chgData name="Satoshi Kashima" userId="cf2ca315-e025-49e3-983c-99d60d13f176" providerId="ADAL" clId="{A9214DD9-6F33-4BB0-B020-B492107F1DA5}" dt="2023-03-13T14:15:18.683" v="2656" actId="478"/>
          <ac:spMkLst>
            <pc:docMk/>
            <pc:sldMk cId="1734450286" sldId="283"/>
            <ac:spMk id="4" creationId="{DD65D797-63F9-7A89-04E5-15B623033327}"/>
          </ac:spMkLst>
        </pc:spChg>
        <pc:spChg chg="add mod">
          <ac:chgData name="Satoshi Kashima" userId="cf2ca315-e025-49e3-983c-99d60d13f176" providerId="ADAL" clId="{A9214DD9-6F33-4BB0-B020-B492107F1DA5}" dt="2023-03-13T14:25:33.140" v="3131" actId="1076"/>
          <ac:spMkLst>
            <pc:docMk/>
            <pc:sldMk cId="1734450286" sldId="283"/>
            <ac:spMk id="6" creationId="{87738B8C-BFDD-6FEE-E77B-EBE4F4AC2218}"/>
          </ac:spMkLst>
        </pc:spChg>
        <pc:spChg chg="add mod">
          <ac:chgData name="Satoshi Kashima" userId="cf2ca315-e025-49e3-983c-99d60d13f176" providerId="ADAL" clId="{A9214DD9-6F33-4BB0-B020-B492107F1DA5}" dt="2023-03-13T14:20:57.961" v="2913" actId="1076"/>
          <ac:spMkLst>
            <pc:docMk/>
            <pc:sldMk cId="1734450286" sldId="283"/>
            <ac:spMk id="7" creationId="{C75F3030-0267-0C10-29B7-E30D50849392}"/>
          </ac:spMkLst>
        </pc:spChg>
        <pc:spChg chg="add del">
          <ac:chgData name="Satoshi Kashima" userId="cf2ca315-e025-49e3-983c-99d60d13f176" providerId="ADAL" clId="{A9214DD9-6F33-4BB0-B020-B492107F1DA5}" dt="2023-03-13T14:21:07.708" v="2915" actId="478"/>
          <ac:spMkLst>
            <pc:docMk/>
            <pc:sldMk cId="1734450286" sldId="283"/>
            <ac:spMk id="8" creationId="{15755C5E-09FA-57B3-1FF5-E116189D4CB2}"/>
          </ac:spMkLst>
        </pc:spChg>
        <pc:spChg chg="add mod">
          <ac:chgData name="Satoshi Kashima" userId="cf2ca315-e025-49e3-983c-99d60d13f176" providerId="ADAL" clId="{A9214DD9-6F33-4BB0-B020-B492107F1DA5}" dt="2023-03-13T14:21:41.790" v="2965" actId="1076"/>
          <ac:spMkLst>
            <pc:docMk/>
            <pc:sldMk cId="1734450286" sldId="283"/>
            <ac:spMk id="9" creationId="{7DDB732D-23DB-6A39-C0DA-6390FA239A6C}"/>
          </ac:spMkLst>
        </pc:spChg>
        <pc:spChg chg="add mod">
          <ac:chgData name="Satoshi Kashima" userId="cf2ca315-e025-49e3-983c-99d60d13f176" providerId="ADAL" clId="{A9214DD9-6F33-4BB0-B020-B492107F1DA5}" dt="2023-03-13T14:22:04.435" v="2969" actId="208"/>
          <ac:spMkLst>
            <pc:docMk/>
            <pc:sldMk cId="1734450286" sldId="283"/>
            <ac:spMk id="10" creationId="{9BBD5079-685E-505A-54A8-AFF2B6DA84B6}"/>
          </ac:spMkLst>
        </pc:spChg>
        <pc:spChg chg="add mod">
          <ac:chgData name="Satoshi Kashima" userId="cf2ca315-e025-49e3-983c-99d60d13f176" providerId="ADAL" clId="{A9214DD9-6F33-4BB0-B020-B492107F1DA5}" dt="2023-03-13T14:22:18.963" v="2973" actId="1076"/>
          <ac:spMkLst>
            <pc:docMk/>
            <pc:sldMk cId="1734450286" sldId="283"/>
            <ac:spMk id="11" creationId="{CB0341BF-114F-E290-DE1E-36F36B8D4C18}"/>
          </ac:spMkLst>
        </pc:spChg>
        <pc:spChg chg="add mod">
          <ac:chgData name="Satoshi Kashima" userId="cf2ca315-e025-49e3-983c-99d60d13f176" providerId="ADAL" clId="{A9214DD9-6F33-4BB0-B020-B492107F1DA5}" dt="2023-03-13T14:23:27.519" v="3106" actId="1076"/>
          <ac:spMkLst>
            <pc:docMk/>
            <pc:sldMk cId="1734450286" sldId="283"/>
            <ac:spMk id="12" creationId="{D0966B70-A80E-C8B6-2DBC-226CB828E21B}"/>
          </ac:spMkLst>
        </pc:spChg>
        <pc:graphicFrameChg chg="add mod modGraphic">
          <ac:chgData name="Satoshi Kashima" userId="cf2ca315-e025-49e3-983c-99d60d13f176" providerId="ADAL" clId="{A9214DD9-6F33-4BB0-B020-B492107F1DA5}" dt="2023-03-13T14:25:05.054" v="3130" actId="478"/>
          <ac:graphicFrameMkLst>
            <pc:docMk/>
            <pc:sldMk cId="1734450286" sldId="283"/>
            <ac:graphicFrameMk id="5" creationId="{1D290D75-98F3-1502-13C2-908B7825E4A0}"/>
          </ac:graphicFrameMkLst>
        </pc:graphicFrameChg>
      </pc:sldChg>
      <pc:sldChg chg="addSp delSp modSp new mod ord">
        <pc:chgData name="Satoshi Kashima" userId="cf2ca315-e025-49e3-983c-99d60d13f176" providerId="ADAL" clId="{A9214DD9-6F33-4BB0-B020-B492107F1DA5}" dt="2023-03-13T22:05:23.688" v="12268"/>
        <pc:sldMkLst>
          <pc:docMk/>
          <pc:sldMk cId="2144569266" sldId="284"/>
        </pc:sldMkLst>
        <pc:spChg chg="mod">
          <ac:chgData name="Satoshi Kashima" userId="cf2ca315-e025-49e3-983c-99d60d13f176" providerId="ADAL" clId="{A9214DD9-6F33-4BB0-B020-B492107F1DA5}" dt="2023-03-13T15:52:25.178" v="3651"/>
          <ac:spMkLst>
            <pc:docMk/>
            <pc:sldMk cId="2144569266" sldId="284"/>
            <ac:spMk id="2" creationId="{D0754F6B-D82D-65C8-9CAC-F0E6205F5301}"/>
          </ac:spMkLst>
        </pc:spChg>
        <pc:spChg chg="del">
          <ac:chgData name="Satoshi Kashima" userId="cf2ca315-e025-49e3-983c-99d60d13f176" providerId="ADAL" clId="{A9214DD9-6F33-4BB0-B020-B492107F1DA5}" dt="2023-03-13T15:40:50.185" v="3380" actId="478"/>
          <ac:spMkLst>
            <pc:docMk/>
            <pc:sldMk cId="2144569266" sldId="284"/>
            <ac:spMk id="3" creationId="{94784087-C1BA-B8DD-1E93-00F3989DEDD3}"/>
          </ac:spMkLst>
        </pc:spChg>
        <pc:spChg chg="add mod">
          <ac:chgData name="Satoshi Kashima" userId="cf2ca315-e025-49e3-983c-99d60d13f176" providerId="ADAL" clId="{A9214DD9-6F33-4BB0-B020-B492107F1DA5}" dt="2023-03-13T16:26:23.021" v="3892" actId="1037"/>
          <ac:spMkLst>
            <pc:docMk/>
            <pc:sldMk cId="2144569266" sldId="284"/>
            <ac:spMk id="3" creationId="{BE4BE6D0-2D06-91F9-CCED-E2020CE532D1}"/>
          </ac:spMkLst>
        </pc:spChg>
        <pc:spChg chg="add mod">
          <ac:chgData name="Satoshi Kashima" userId="cf2ca315-e025-49e3-983c-99d60d13f176" providerId="ADAL" clId="{A9214DD9-6F33-4BB0-B020-B492107F1DA5}" dt="2023-03-13T16:26:55.773" v="3898"/>
          <ac:spMkLst>
            <pc:docMk/>
            <pc:sldMk cId="2144569266" sldId="284"/>
            <ac:spMk id="4" creationId="{92C78F6B-8E97-53EE-7522-CA8B2FC7B2B9}"/>
          </ac:spMkLst>
        </pc:spChg>
        <pc:spChg chg="add mod">
          <ac:chgData name="Satoshi Kashima" userId="cf2ca315-e025-49e3-983c-99d60d13f176" providerId="ADAL" clId="{A9214DD9-6F33-4BB0-B020-B492107F1DA5}" dt="2023-03-13T16:27:30.081" v="3902" actId="20577"/>
          <ac:spMkLst>
            <pc:docMk/>
            <pc:sldMk cId="2144569266" sldId="284"/>
            <ac:spMk id="5" creationId="{4CF1A885-C2C6-B6B9-3110-69D623029FD5}"/>
          </ac:spMkLst>
        </pc:spChg>
        <pc:spChg chg="add mod">
          <ac:chgData name="Satoshi Kashima" userId="cf2ca315-e025-49e3-983c-99d60d13f176" providerId="ADAL" clId="{A9214DD9-6F33-4BB0-B020-B492107F1DA5}" dt="2023-03-13T16:08:07.520" v="3752" actId="1076"/>
          <ac:spMkLst>
            <pc:docMk/>
            <pc:sldMk cId="2144569266" sldId="284"/>
            <ac:spMk id="6" creationId="{D386AFFC-C9ED-0802-65A1-05263CC4E7BA}"/>
          </ac:spMkLst>
        </pc:spChg>
      </pc:sldChg>
      <pc:sldChg chg="addSp delSp modSp new mod ord">
        <pc:chgData name="Satoshi Kashima" userId="cf2ca315-e025-49e3-983c-99d60d13f176" providerId="ADAL" clId="{A9214DD9-6F33-4BB0-B020-B492107F1DA5}" dt="2023-03-13T20:05:50.654" v="6463" actId="1076"/>
        <pc:sldMkLst>
          <pc:docMk/>
          <pc:sldMk cId="141807982" sldId="285"/>
        </pc:sldMkLst>
        <pc:spChg chg="mod">
          <ac:chgData name="Satoshi Kashima" userId="cf2ca315-e025-49e3-983c-99d60d13f176" providerId="ADAL" clId="{A9214DD9-6F33-4BB0-B020-B492107F1DA5}" dt="2023-03-13T18:46:26.354" v="4020" actId="20577"/>
          <ac:spMkLst>
            <pc:docMk/>
            <pc:sldMk cId="141807982" sldId="285"/>
            <ac:spMk id="2" creationId="{1269689F-41D1-E328-53E3-7B1AEE40655D}"/>
          </ac:spMkLst>
        </pc:spChg>
        <pc:spChg chg="add mod">
          <ac:chgData name="Satoshi Kashima" userId="cf2ca315-e025-49e3-983c-99d60d13f176" providerId="ADAL" clId="{A9214DD9-6F33-4BB0-B020-B492107F1DA5}" dt="2023-03-13T20:03:27.535" v="6425"/>
          <ac:spMkLst>
            <pc:docMk/>
            <pc:sldMk cId="141807982" sldId="285"/>
            <ac:spMk id="3" creationId="{30C52ECB-F012-10F2-20FA-AAE7724FF7EC}"/>
          </ac:spMkLst>
        </pc:spChg>
        <pc:spChg chg="del">
          <ac:chgData name="Satoshi Kashima" userId="cf2ca315-e025-49e3-983c-99d60d13f176" providerId="ADAL" clId="{A9214DD9-6F33-4BB0-B020-B492107F1DA5}" dt="2023-03-13T18:46:34.066" v="4021" actId="478"/>
          <ac:spMkLst>
            <pc:docMk/>
            <pc:sldMk cId="141807982" sldId="285"/>
            <ac:spMk id="3" creationId="{69447DF7-1D2A-42D8-57CA-D6E89CA85CE9}"/>
          </ac:spMkLst>
        </pc:spChg>
        <pc:spChg chg="add mod">
          <ac:chgData name="Satoshi Kashima" userId="cf2ca315-e025-49e3-983c-99d60d13f176" providerId="ADAL" clId="{A9214DD9-6F33-4BB0-B020-B492107F1DA5}" dt="2023-03-13T18:54:42.969" v="4460" actId="1076"/>
          <ac:spMkLst>
            <pc:docMk/>
            <pc:sldMk cId="141807982" sldId="285"/>
            <ac:spMk id="4" creationId="{15BC0445-6765-FD07-357B-0E36CBDEEFCF}"/>
          </ac:spMkLst>
        </pc:spChg>
        <pc:spChg chg="add mod">
          <ac:chgData name="Satoshi Kashima" userId="cf2ca315-e025-49e3-983c-99d60d13f176" providerId="ADAL" clId="{A9214DD9-6F33-4BB0-B020-B492107F1DA5}" dt="2023-03-13T18:55:56.524" v="4563" actId="1076"/>
          <ac:spMkLst>
            <pc:docMk/>
            <pc:sldMk cId="141807982" sldId="285"/>
            <ac:spMk id="5" creationId="{F7A9D16C-67C0-9EB3-AD39-1FF70D99DF04}"/>
          </ac:spMkLst>
        </pc:spChg>
        <pc:spChg chg="add del mod">
          <ac:chgData name="Satoshi Kashima" userId="cf2ca315-e025-49e3-983c-99d60d13f176" providerId="ADAL" clId="{A9214DD9-6F33-4BB0-B020-B492107F1DA5}" dt="2023-03-13T20:04:26.046" v="6462"/>
          <ac:spMkLst>
            <pc:docMk/>
            <pc:sldMk cId="141807982" sldId="285"/>
            <ac:spMk id="6" creationId="{73869F50-F75A-7A39-9478-FC7293A0D0EE}"/>
          </ac:spMkLst>
        </pc:spChg>
        <pc:spChg chg="add mod">
          <ac:chgData name="Satoshi Kashima" userId="cf2ca315-e025-49e3-983c-99d60d13f176" providerId="ADAL" clId="{A9214DD9-6F33-4BB0-B020-B492107F1DA5}" dt="2023-03-13T20:05:50.654" v="6463" actId="1076"/>
          <ac:spMkLst>
            <pc:docMk/>
            <pc:sldMk cId="141807982" sldId="285"/>
            <ac:spMk id="8" creationId="{E0DCDC83-F1F3-0D0E-9207-1B9B6D321E8C}"/>
          </ac:spMkLst>
        </pc:spChg>
      </pc:sldChg>
      <pc:sldChg chg="modSp new mod">
        <pc:chgData name="Satoshi Kashima" userId="cf2ca315-e025-49e3-983c-99d60d13f176" providerId="ADAL" clId="{A9214DD9-6F33-4BB0-B020-B492107F1DA5}" dt="2023-03-13T18:49:17.089" v="4345" actId="20577"/>
        <pc:sldMkLst>
          <pc:docMk/>
          <pc:sldMk cId="375906339" sldId="286"/>
        </pc:sldMkLst>
        <pc:spChg chg="mod">
          <ac:chgData name="Satoshi Kashima" userId="cf2ca315-e025-49e3-983c-99d60d13f176" providerId="ADAL" clId="{A9214DD9-6F33-4BB0-B020-B492107F1DA5}" dt="2023-03-13T18:46:45.856" v="4047" actId="20577"/>
          <ac:spMkLst>
            <pc:docMk/>
            <pc:sldMk cId="375906339" sldId="286"/>
            <ac:spMk id="2" creationId="{570B4D85-E77E-32C4-29D5-F5C20AA2BE3C}"/>
          </ac:spMkLst>
        </pc:spChg>
        <pc:spChg chg="mod">
          <ac:chgData name="Satoshi Kashima" userId="cf2ca315-e025-49e3-983c-99d60d13f176" providerId="ADAL" clId="{A9214DD9-6F33-4BB0-B020-B492107F1DA5}" dt="2023-03-13T18:49:17.089" v="4345" actId="20577"/>
          <ac:spMkLst>
            <pc:docMk/>
            <pc:sldMk cId="375906339" sldId="286"/>
            <ac:spMk id="3" creationId="{A41B99E7-F5BA-1D85-F93F-DF726C1421FC}"/>
          </ac:spMkLst>
        </pc:spChg>
      </pc:sldChg>
      <pc:sldChg chg="modSp new mod">
        <pc:chgData name="Satoshi Kashima" userId="cf2ca315-e025-49e3-983c-99d60d13f176" providerId="ADAL" clId="{A9214DD9-6F33-4BB0-B020-B492107F1DA5}" dt="2023-03-13T20:44:28.891" v="8452" actId="20577"/>
        <pc:sldMkLst>
          <pc:docMk/>
          <pc:sldMk cId="749680607" sldId="287"/>
        </pc:sldMkLst>
        <pc:spChg chg="mod">
          <ac:chgData name="Satoshi Kashima" userId="cf2ca315-e025-49e3-983c-99d60d13f176" providerId="ADAL" clId="{A9214DD9-6F33-4BB0-B020-B492107F1DA5}" dt="2023-03-13T20:44:28.891" v="8452" actId="20577"/>
          <ac:spMkLst>
            <pc:docMk/>
            <pc:sldMk cId="749680607" sldId="287"/>
            <ac:spMk id="2" creationId="{F6B1FAC8-A287-05B8-B596-D6FC953F5EFF}"/>
          </ac:spMkLst>
        </pc:spChg>
        <pc:spChg chg="mod">
          <ac:chgData name="Satoshi Kashima" userId="cf2ca315-e025-49e3-983c-99d60d13f176" providerId="ADAL" clId="{A9214DD9-6F33-4BB0-B020-B492107F1DA5}" dt="2023-03-13T20:43:52.781" v="8437" actId="20577"/>
          <ac:spMkLst>
            <pc:docMk/>
            <pc:sldMk cId="749680607" sldId="287"/>
            <ac:spMk id="3" creationId="{B1C1AB82-3E32-8CC8-F05D-647C439F5CCB}"/>
          </ac:spMkLst>
        </pc:spChg>
      </pc:sldChg>
      <pc:sldChg chg="modSp new mod">
        <pc:chgData name="Satoshi Kashima" userId="cf2ca315-e025-49e3-983c-99d60d13f176" providerId="ADAL" clId="{A9214DD9-6F33-4BB0-B020-B492107F1DA5}" dt="2023-03-13T19:18:19.691" v="5389" actId="20577"/>
        <pc:sldMkLst>
          <pc:docMk/>
          <pc:sldMk cId="3842858626" sldId="288"/>
        </pc:sldMkLst>
        <pc:spChg chg="mod">
          <ac:chgData name="Satoshi Kashima" userId="cf2ca315-e025-49e3-983c-99d60d13f176" providerId="ADAL" clId="{A9214DD9-6F33-4BB0-B020-B492107F1DA5}" dt="2023-03-13T19:18:19.691" v="5389" actId="20577"/>
          <ac:spMkLst>
            <pc:docMk/>
            <pc:sldMk cId="3842858626" sldId="288"/>
            <ac:spMk id="2" creationId="{B74EEF5F-86A5-D34E-11F9-AD4371C2B56C}"/>
          </ac:spMkLst>
        </pc:spChg>
        <pc:spChg chg="mod">
          <ac:chgData name="Satoshi Kashima" userId="cf2ca315-e025-49e3-983c-99d60d13f176" providerId="ADAL" clId="{A9214DD9-6F33-4BB0-B020-B492107F1DA5}" dt="2023-03-13T19:18:11.508" v="5386" actId="20577"/>
          <ac:spMkLst>
            <pc:docMk/>
            <pc:sldMk cId="3842858626" sldId="288"/>
            <ac:spMk id="3" creationId="{516A99D3-604B-62B9-BAE6-7B6FC1989470}"/>
          </ac:spMkLst>
        </pc:spChg>
      </pc:sldChg>
      <pc:sldChg chg="addSp delSp modSp new mod">
        <pc:chgData name="Satoshi Kashima" userId="cf2ca315-e025-49e3-983c-99d60d13f176" providerId="ADAL" clId="{A9214DD9-6F33-4BB0-B020-B492107F1DA5}" dt="2023-03-13T20:48:23.094" v="8708" actId="20577"/>
        <pc:sldMkLst>
          <pc:docMk/>
          <pc:sldMk cId="1892126844" sldId="289"/>
        </pc:sldMkLst>
        <pc:spChg chg="mod">
          <ac:chgData name="Satoshi Kashima" userId="cf2ca315-e025-49e3-983c-99d60d13f176" providerId="ADAL" clId="{A9214DD9-6F33-4BB0-B020-B492107F1DA5}" dt="2023-03-13T20:48:23.094" v="8708" actId="20577"/>
          <ac:spMkLst>
            <pc:docMk/>
            <pc:sldMk cId="1892126844" sldId="289"/>
            <ac:spMk id="2" creationId="{E811F572-F8FF-31E9-42F8-03A408E3EDD3}"/>
          </ac:spMkLst>
        </pc:spChg>
        <pc:spChg chg="del">
          <ac:chgData name="Satoshi Kashima" userId="cf2ca315-e025-49e3-983c-99d60d13f176" providerId="ADAL" clId="{A9214DD9-6F33-4BB0-B020-B492107F1DA5}" dt="2023-03-13T19:47:10.319" v="5557" actId="478"/>
          <ac:spMkLst>
            <pc:docMk/>
            <pc:sldMk cId="1892126844" sldId="289"/>
            <ac:spMk id="3" creationId="{8452FB1D-85B9-8AAC-A59A-2506413C679F}"/>
          </ac:spMkLst>
        </pc:spChg>
        <pc:picChg chg="add del mod">
          <ac:chgData name="Satoshi Kashima" userId="cf2ca315-e025-49e3-983c-99d60d13f176" providerId="ADAL" clId="{A9214DD9-6F33-4BB0-B020-B492107F1DA5}" dt="2023-03-13T19:48:24.905" v="5563" actId="478"/>
          <ac:picMkLst>
            <pc:docMk/>
            <pc:sldMk cId="1892126844" sldId="289"/>
            <ac:picMk id="5" creationId="{DBD7AF36-9D05-43CD-469F-92E26B612926}"/>
          </ac:picMkLst>
        </pc:picChg>
        <pc:picChg chg="add mod">
          <ac:chgData name="Satoshi Kashima" userId="cf2ca315-e025-49e3-983c-99d60d13f176" providerId="ADAL" clId="{A9214DD9-6F33-4BB0-B020-B492107F1DA5}" dt="2023-03-13T19:48:32.872" v="5569" actId="1076"/>
          <ac:picMkLst>
            <pc:docMk/>
            <pc:sldMk cId="1892126844" sldId="289"/>
            <ac:picMk id="7" creationId="{B5253DB3-A087-6B15-DCA9-7126C4FC6C30}"/>
          </ac:picMkLst>
        </pc:picChg>
      </pc:sldChg>
      <pc:sldChg chg="addSp delSp modSp new mod">
        <pc:chgData name="Satoshi Kashima" userId="cf2ca315-e025-49e3-983c-99d60d13f176" providerId="ADAL" clId="{A9214DD9-6F33-4BB0-B020-B492107F1DA5}" dt="2023-03-13T19:53:00.013" v="5616" actId="1035"/>
        <pc:sldMkLst>
          <pc:docMk/>
          <pc:sldMk cId="534331406" sldId="290"/>
        </pc:sldMkLst>
        <pc:spChg chg="mod">
          <ac:chgData name="Satoshi Kashima" userId="cf2ca315-e025-49e3-983c-99d60d13f176" providerId="ADAL" clId="{A9214DD9-6F33-4BB0-B020-B492107F1DA5}" dt="2023-03-13T19:44:07.448" v="5498" actId="20577"/>
          <ac:spMkLst>
            <pc:docMk/>
            <pc:sldMk cId="534331406" sldId="290"/>
            <ac:spMk id="2" creationId="{86833635-9072-80A0-0A9C-660470BC3EE3}"/>
          </ac:spMkLst>
        </pc:spChg>
        <pc:spChg chg="del">
          <ac:chgData name="Satoshi Kashima" userId="cf2ca315-e025-49e3-983c-99d60d13f176" providerId="ADAL" clId="{A9214DD9-6F33-4BB0-B020-B492107F1DA5}" dt="2023-03-13T19:43:14.234" v="5416" actId="478"/>
          <ac:spMkLst>
            <pc:docMk/>
            <pc:sldMk cId="534331406" sldId="290"/>
            <ac:spMk id="3" creationId="{CBC3BD74-5E08-A954-2257-52E86B05642D}"/>
          </ac:spMkLst>
        </pc:spChg>
        <pc:spChg chg="add mod">
          <ac:chgData name="Satoshi Kashima" userId="cf2ca315-e025-49e3-983c-99d60d13f176" providerId="ADAL" clId="{A9214DD9-6F33-4BB0-B020-B492107F1DA5}" dt="2023-03-13T19:53:00.013" v="5616" actId="1035"/>
          <ac:spMkLst>
            <pc:docMk/>
            <pc:sldMk cId="534331406" sldId="290"/>
            <ac:spMk id="7" creationId="{827C9E37-00BF-ADA5-8248-7228FC0B88CC}"/>
          </ac:spMkLst>
        </pc:spChg>
        <pc:spChg chg="add mod">
          <ac:chgData name="Satoshi Kashima" userId="cf2ca315-e025-49e3-983c-99d60d13f176" providerId="ADAL" clId="{A9214DD9-6F33-4BB0-B020-B492107F1DA5}" dt="2023-03-13T19:44:47.286" v="5509"/>
          <ac:spMkLst>
            <pc:docMk/>
            <pc:sldMk cId="534331406" sldId="290"/>
            <ac:spMk id="8" creationId="{A5D679AF-1326-E746-D63C-8BA5739E8C95}"/>
          </ac:spMkLst>
        </pc:spChg>
        <pc:spChg chg="add mod">
          <ac:chgData name="Satoshi Kashima" userId="cf2ca315-e025-49e3-983c-99d60d13f176" providerId="ADAL" clId="{A9214DD9-6F33-4BB0-B020-B492107F1DA5}" dt="2023-03-13T19:53:00.013" v="5616" actId="1035"/>
          <ac:spMkLst>
            <pc:docMk/>
            <pc:sldMk cId="534331406" sldId="290"/>
            <ac:spMk id="9" creationId="{3DF38D3A-E078-0573-45DE-9F5863D6EDEE}"/>
          </ac:spMkLst>
        </pc:spChg>
        <pc:spChg chg="add mod">
          <ac:chgData name="Satoshi Kashima" userId="cf2ca315-e025-49e3-983c-99d60d13f176" providerId="ADAL" clId="{A9214DD9-6F33-4BB0-B020-B492107F1DA5}" dt="2023-03-13T19:53:00.013" v="5616" actId="1035"/>
          <ac:spMkLst>
            <pc:docMk/>
            <pc:sldMk cId="534331406" sldId="290"/>
            <ac:spMk id="10" creationId="{316A15F4-BE95-787D-E046-0EBB979CF04D}"/>
          </ac:spMkLst>
        </pc:spChg>
        <pc:spChg chg="add mod">
          <ac:chgData name="Satoshi Kashima" userId="cf2ca315-e025-49e3-983c-99d60d13f176" providerId="ADAL" clId="{A9214DD9-6F33-4BB0-B020-B492107F1DA5}" dt="2023-03-13T19:53:00.013" v="5616" actId="1035"/>
          <ac:spMkLst>
            <pc:docMk/>
            <pc:sldMk cId="534331406" sldId="290"/>
            <ac:spMk id="11" creationId="{78D03CB1-1495-90AD-CA93-1BF069DA8E28}"/>
          </ac:spMkLst>
        </pc:spChg>
        <pc:picChg chg="add del mod">
          <ac:chgData name="Satoshi Kashima" userId="cf2ca315-e025-49e3-983c-99d60d13f176" providerId="ADAL" clId="{A9214DD9-6F33-4BB0-B020-B492107F1DA5}" dt="2023-03-13T19:52:35.804" v="5595" actId="478"/>
          <ac:picMkLst>
            <pc:docMk/>
            <pc:sldMk cId="534331406" sldId="290"/>
            <ac:picMk id="1026" creationId="{D01B0349-2A83-5323-7C6C-9F065D55512B}"/>
          </ac:picMkLst>
        </pc:picChg>
        <pc:picChg chg="add mod">
          <ac:chgData name="Satoshi Kashima" userId="cf2ca315-e025-49e3-983c-99d60d13f176" providerId="ADAL" clId="{A9214DD9-6F33-4BB0-B020-B492107F1DA5}" dt="2023-03-13T19:53:00.013" v="5616" actId="1035"/>
          <ac:picMkLst>
            <pc:docMk/>
            <pc:sldMk cId="534331406" sldId="290"/>
            <ac:picMk id="1028" creationId="{6A10BE14-CD14-55A3-D5CE-A1557543E817}"/>
          </ac:picMkLst>
        </pc:picChg>
        <pc:cxnChg chg="add del mod">
          <ac:chgData name="Satoshi Kashima" userId="cf2ca315-e025-49e3-983c-99d60d13f176" providerId="ADAL" clId="{A9214DD9-6F33-4BB0-B020-B492107F1DA5}" dt="2023-03-13T19:44:34.248" v="5505" actId="478"/>
          <ac:cxnSpMkLst>
            <pc:docMk/>
            <pc:sldMk cId="534331406" sldId="290"/>
            <ac:cxnSpMk id="5" creationId="{A4D81029-8637-61E9-1273-56255E354318}"/>
          </ac:cxnSpMkLst>
        </pc:cxnChg>
      </pc:sldChg>
      <pc:sldChg chg="addSp delSp modSp new mod modClrScheme chgLayout">
        <pc:chgData name="Satoshi Kashima" userId="cf2ca315-e025-49e3-983c-99d60d13f176" providerId="ADAL" clId="{A9214DD9-6F33-4BB0-B020-B492107F1DA5}" dt="2023-03-13T20:09:08.385" v="6832" actId="20577"/>
        <pc:sldMkLst>
          <pc:docMk/>
          <pc:sldMk cId="2587697035" sldId="291"/>
        </pc:sldMkLst>
        <pc:spChg chg="del mod ord">
          <ac:chgData name="Satoshi Kashima" userId="cf2ca315-e025-49e3-983c-99d60d13f176" providerId="ADAL" clId="{A9214DD9-6F33-4BB0-B020-B492107F1DA5}" dt="2023-03-13T20:06:26.664" v="6465" actId="700"/>
          <ac:spMkLst>
            <pc:docMk/>
            <pc:sldMk cId="2587697035" sldId="291"/>
            <ac:spMk id="2" creationId="{11ED907F-323E-C1C4-B9C8-18A1BA42EED1}"/>
          </ac:spMkLst>
        </pc:spChg>
        <pc:spChg chg="del mod ord">
          <ac:chgData name="Satoshi Kashima" userId="cf2ca315-e025-49e3-983c-99d60d13f176" providerId="ADAL" clId="{A9214DD9-6F33-4BB0-B020-B492107F1DA5}" dt="2023-03-13T20:06:26.664" v="6465" actId="700"/>
          <ac:spMkLst>
            <pc:docMk/>
            <pc:sldMk cId="2587697035" sldId="291"/>
            <ac:spMk id="3" creationId="{7DD1CDA4-E316-46C9-E7A2-E02F0D9FC5E2}"/>
          </ac:spMkLst>
        </pc:spChg>
        <pc:spChg chg="add mod ord">
          <ac:chgData name="Satoshi Kashima" userId="cf2ca315-e025-49e3-983c-99d60d13f176" providerId="ADAL" clId="{A9214DD9-6F33-4BB0-B020-B492107F1DA5}" dt="2023-03-13T20:06:47.396" v="6516" actId="33524"/>
          <ac:spMkLst>
            <pc:docMk/>
            <pc:sldMk cId="2587697035" sldId="291"/>
            <ac:spMk id="4" creationId="{3CE613BB-5EA2-24CA-5836-DA0408B576FA}"/>
          </ac:spMkLst>
        </pc:spChg>
        <pc:spChg chg="add del mod ord">
          <ac:chgData name="Satoshi Kashima" userId="cf2ca315-e025-49e3-983c-99d60d13f176" providerId="ADAL" clId="{A9214DD9-6F33-4BB0-B020-B492107F1DA5}" dt="2023-03-13T20:06:58.923" v="6529" actId="478"/>
          <ac:spMkLst>
            <pc:docMk/>
            <pc:sldMk cId="2587697035" sldId="291"/>
            <ac:spMk id="5" creationId="{B51725C3-8593-2C86-51DD-DB2C7DD37878}"/>
          </ac:spMkLst>
        </pc:spChg>
        <pc:spChg chg="add del mod">
          <ac:chgData name="Satoshi Kashima" userId="cf2ca315-e025-49e3-983c-99d60d13f176" providerId="ADAL" clId="{A9214DD9-6F33-4BB0-B020-B492107F1DA5}" dt="2023-03-13T20:07:01.131" v="6530" actId="478"/>
          <ac:spMkLst>
            <pc:docMk/>
            <pc:sldMk cId="2587697035" sldId="291"/>
            <ac:spMk id="7" creationId="{15E1788A-2EE1-933A-A28F-48DA265D85E8}"/>
          </ac:spMkLst>
        </pc:spChg>
        <pc:spChg chg="add mod">
          <ac:chgData name="Satoshi Kashima" userId="cf2ca315-e025-49e3-983c-99d60d13f176" providerId="ADAL" clId="{A9214DD9-6F33-4BB0-B020-B492107F1DA5}" dt="2023-03-13T20:09:08.385" v="6832" actId="20577"/>
          <ac:spMkLst>
            <pc:docMk/>
            <pc:sldMk cId="2587697035" sldId="291"/>
            <ac:spMk id="8" creationId="{F2666337-BEA2-F5F4-291B-DFF50DA11F1B}"/>
          </ac:spMkLst>
        </pc:spChg>
      </pc:sldChg>
      <pc:sldChg chg="addSp delSp modSp new mod modClrScheme chgLayout">
        <pc:chgData name="Satoshi Kashima" userId="cf2ca315-e025-49e3-983c-99d60d13f176" providerId="ADAL" clId="{A9214DD9-6F33-4BB0-B020-B492107F1DA5}" dt="2023-03-13T20:27:15.611" v="7013" actId="1076"/>
        <pc:sldMkLst>
          <pc:docMk/>
          <pc:sldMk cId="1455853362" sldId="292"/>
        </pc:sldMkLst>
        <pc:spChg chg="del mod ord">
          <ac:chgData name="Satoshi Kashima" userId="cf2ca315-e025-49e3-983c-99d60d13f176" providerId="ADAL" clId="{A9214DD9-6F33-4BB0-B020-B492107F1DA5}" dt="2023-03-13T20:13:33.930" v="6852" actId="700"/>
          <ac:spMkLst>
            <pc:docMk/>
            <pc:sldMk cId="1455853362" sldId="292"/>
            <ac:spMk id="2" creationId="{BB2789E8-2C2C-AB22-0372-88E4D5FB36D1}"/>
          </ac:spMkLst>
        </pc:spChg>
        <pc:spChg chg="del mod ord">
          <ac:chgData name="Satoshi Kashima" userId="cf2ca315-e025-49e3-983c-99d60d13f176" providerId="ADAL" clId="{A9214DD9-6F33-4BB0-B020-B492107F1DA5}" dt="2023-03-13T20:13:33.930" v="6852" actId="700"/>
          <ac:spMkLst>
            <pc:docMk/>
            <pc:sldMk cId="1455853362" sldId="292"/>
            <ac:spMk id="3" creationId="{FC4BD8C7-C376-1561-3029-44C5491311FB}"/>
          </ac:spMkLst>
        </pc:spChg>
        <pc:spChg chg="del">
          <ac:chgData name="Satoshi Kashima" userId="cf2ca315-e025-49e3-983c-99d60d13f176" providerId="ADAL" clId="{A9214DD9-6F33-4BB0-B020-B492107F1DA5}" dt="2023-03-13T20:13:33.930" v="6852" actId="700"/>
          <ac:spMkLst>
            <pc:docMk/>
            <pc:sldMk cId="1455853362" sldId="292"/>
            <ac:spMk id="4" creationId="{426F1DCA-45D0-3415-FAAF-0A527D228AC0}"/>
          </ac:spMkLst>
        </pc:spChg>
        <pc:spChg chg="add mod ord">
          <ac:chgData name="Satoshi Kashima" userId="cf2ca315-e025-49e3-983c-99d60d13f176" providerId="ADAL" clId="{A9214DD9-6F33-4BB0-B020-B492107F1DA5}" dt="2023-03-13T20:21:16.154" v="7003" actId="20577"/>
          <ac:spMkLst>
            <pc:docMk/>
            <pc:sldMk cId="1455853362" sldId="292"/>
            <ac:spMk id="5" creationId="{91BCAEAF-C644-F667-1741-C560EEFF0F75}"/>
          </ac:spMkLst>
        </pc:spChg>
        <pc:spChg chg="add del mod ord">
          <ac:chgData name="Satoshi Kashima" userId="cf2ca315-e025-49e3-983c-99d60d13f176" providerId="ADAL" clId="{A9214DD9-6F33-4BB0-B020-B492107F1DA5}" dt="2023-03-13T20:14:41.952" v="6965" actId="478"/>
          <ac:spMkLst>
            <pc:docMk/>
            <pc:sldMk cId="1455853362" sldId="292"/>
            <ac:spMk id="6" creationId="{B6E2D84B-F168-C7C2-7FE0-2C4D19CBB716}"/>
          </ac:spMkLst>
        </pc:spChg>
        <pc:spChg chg="add mod">
          <ac:chgData name="Satoshi Kashima" userId="cf2ca315-e025-49e3-983c-99d60d13f176" providerId="ADAL" clId="{A9214DD9-6F33-4BB0-B020-B492107F1DA5}" dt="2023-03-13T20:20:36.522" v="6986" actId="20577"/>
          <ac:spMkLst>
            <pc:docMk/>
            <pc:sldMk cId="1455853362" sldId="292"/>
            <ac:spMk id="17" creationId="{579EE734-D2D8-99D8-42B1-81E7A05CD36E}"/>
          </ac:spMkLst>
        </pc:spChg>
        <pc:spChg chg="add mod">
          <ac:chgData name="Satoshi Kashima" userId="cf2ca315-e025-49e3-983c-99d60d13f176" providerId="ADAL" clId="{A9214DD9-6F33-4BB0-B020-B492107F1DA5}" dt="2023-03-13T20:21:02.594" v="6998" actId="20577"/>
          <ac:spMkLst>
            <pc:docMk/>
            <pc:sldMk cId="1455853362" sldId="292"/>
            <ac:spMk id="18" creationId="{973E901A-EF3D-6273-C202-48BCAFF6DF82}"/>
          </ac:spMkLst>
        </pc:spChg>
        <pc:spChg chg="add del mod">
          <ac:chgData name="Satoshi Kashima" userId="cf2ca315-e025-49e3-983c-99d60d13f176" providerId="ADAL" clId="{A9214DD9-6F33-4BB0-B020-B492107F1DA5}" dt="2023-03-13T20:20:52.832" v="6992" actId="478"/>
          <ac:spMkLst>
            <pc:docMk/>
            <pc:sldMk cId="1455853362" sldId="292"/>
            <ac:spMk id="19" creationId="{4F5BAFC2-5853-6AC3-66B7-FC69CE65395F}"/>
          </ac:spMkLst>
        </pc:spChg>
        <pc:spChg chg="add mod">
          <ac:chgData name="Satoshi Kashima" userId="cf2ca315-e025-49e3-983c-99d60d13f176" providerId="ADAL" clId="{A9214DD9-6F33-4BB0-B020-B492107F1DA5}" dt="2023-03-13T20:21:00.202" v="6996" actId="20577"/>
          <ac:spMkLst>
            <pc:docMk/>
            <pc:sldMk cId="1455853362" sldId="292"/>
            <ac:spMk id="20" creationId="{25B23AAA-0102-58D8-0F65-7FD812342964}"/>
          </ac:spMkLst>
        </pc:spChg>
        <pc:spChg chg="add mod">
          <ac:chgData name="Satoshi Kashima" userId="cf2ca315-e025-49e3-983c-99d60d13f176" providerId="ADAL" clId="{A9214DD9-6F33-4BB0-B020-B492107F1DA5}" dt="2023-03-13T20:21:09.832" v="7002" actId="20577"/>
          <ac:spMkLst>
            <pc:docMk/>
            <pc:sldMk cId="1455853362" sldId="292"/>
            <ac:spMk id="21" creationId="{6A033555-233E-FD80-4DD9-D71324EEAB3D}"/>
          </ac:spMkLst>
        </pc:spChg>
        <pc:picChg chg="add del mod">
          <ac:chgData name="Satoshi Kashima" userId="cf2ca315-e025-49e3-983c-99d60d13f176" providerId="ADAL" clId="{A9214DD9-6F33-4BB0-B020-B492107F1DA5}" dt="2023-03-13T20:14:44.731" v="6968" actId="478"/>
          <ac:picMkLst>
            <pc:docMk/>
            <pc:sldMk cId="1455853362" sldId="292"/>
            <ac:picMk id="8" creationId="{F7194203-5575-9F09-D2E3-AE5A12B44DA7}"/>
          </ac:picMkLst>
        </pc:picChg>
        <pc:picChg chg="add mod">
          <ac:chgData name="Satoshi Kashima" userId="cf2ca315-e025-49e3-983c-99d60d13f176" providerId="ADAL" clId="{A9214DD9-6F33-4BB0-B020-B492107F1DA5}" dt="2023-03-13T20:16:48.274" v="6976" actId="1076"/>
          <ac:picMkLst>
            <pc:docMk/>
            <pc:sldMk cId="1455853362" sldId="292"/>
            <ac:picMk id="10" creationId="{A6C2E48B-F3DB-1CDA-1109-24310932810E}"/>
          </ac:picMkLst>
        </pc:picChg>
        <pc:picChg chg="add del mod">
          <ac:chgData name="Satoshi Kashima" userId="cf2ca315-e025-49e3-983c-99d60d13f176" providerId="ADAL" clId="{A9214DD9-6F33-4BB0-B020-B492107F1DA5}" dt="2023-03-13T20:27:00.305" v="7004" actId="478"/>
          <ac:picMkLst>
            <pc:docMk/>
            <pc:sldMk cId="1455853362" sldId="292"/>
            <ac:picMk id="12" creationId="{DAEA8FCE-8519-4041-B2D2-1FF7F689BFB7}"/>
          </ac:picMkLst>
        </pc:picChg>
        <pc:picChg chg="add mod">
          <ac:chgData name="Satoshi Kashima" userId="cf2ca315-e025-49e3-983c-99d60d13f176" providerId="ADAL" clId="{A9214DD9-6F33-4BB0-B020-B492107F1DA5}" dt="2023-03-13T20:16:55.114" v="6979" actId="1076"/>
          <ac:picMkLst>
            <pc:docMk/>
            <pc:sldMk cId="1455853362" sldId="292"/>
            <ac:picMk id="14" creationId="{F146CC5F-3CF7-81DA-7885-22E503C0BDE9}"/>
          </ac:picMkLst>
        </pc:picChg>
        <pc:picChg chg="add mod">
          <ac:chgData name="Satoshi Kashima" userId="cf2ca315-e025-49e3-983c-99d60d13f176" providerId="ADAL" clId="{A9214DD9-6F33-4BB0-B020-B492107F1DA5}" dt="2023-03-13T20:27:15.611" v="7013" actId="1076"/>
          <ac:picMkLst>
            <pc:docMk/>
            <pc:sldMk cId="1455853362" sldId="292"/>
            <ac:picMk id="16" creationId="{C25B5954-5FAF-95B5-51CA-45D903A74384}"/>
          </ac:picMkLst>
        </pc:picChg>
        <pc:picChg chg="add mod">
          <ac:chgData name="Satoshi Kashima" userId="cf2ca315-e025-49e3-983c-99d60d13f176" providerId="ADAL" clId="{A9214DD9-6F33-4BB0-B020-B492107F1DA5}" dt="2023-03-13T20:27:12.869" v="7011" actId="1076"/>
          <ac:picMkLst>
            <pc:docMk/>
            <pc:sldMk cId="1455853362" sldId="292"/>
            <ac:picMk id="23" creationId="{879CFB7C-BA8A-07E8-384F-1798ED5681C8}"/>
          </ac:picMkLst>
        </pc:picChg>
      </pc:sldChg>
      <pc:sldChg chg="addSp delSp modSp new mod modNotesTx">
        <pc:chgData name="Satoshi Kashima" userId="cf2ca315-e025-49e3-983c-99d60d13f176" providerId="ADAL" clId="{A9214DD9-6F33-4BB0-B020-B492107F1DA5}" dt="2023-03-13T21:06:47.687" v="9461" actId="20577"/>
        <pc:sldMkLst>
          <pc:docMk/>
          <pc:sldMk cId="4228260659" sldId="293"/>
        </pc:sldMkLst>
        <pc:spChg chg="del">
          <ac:chgData name="Satoshi Kashima" userId="cf2ca315-e025-49e3-983c-99d60d13f176" providerId="ADAL" clId="{A9214DD9-6F33-4BB0-B020-B492107F1DA5}" dt="2023-03-13T20:27:27.614" v="7015" actId="478"/>
          <ac:spMkLst>
            <pc:docMk/>
            <pc:sldMk cId="4228260659" sldId="293"/>
            <ac:spMk id="2" creationId="{63FC4B9B-0F24-11FF-E549-DBF6587406A2}"/>
          </ac:spMkLst>
        </pc:spChg>
        <pc:spChg chg="del">
          <ac:chgData name="Satoshi Kashima" userId="cf2ca315-e025-49e3-983c-99d60d13f176" providerId="ADAL" clId="{A9214DD9-6F33-4BB0-B020-B492107F1DA5}" dt="2023-03-13T20:27:28.667" v="7016" actId="478"/>
          <ac:spMkLst>
            <pc:docMk/>
            <pc:sldMk cId="4228260659" sldId="293"/>
            <ac:spMk id="3" creationId="{CF0442F3-875D-E862-58A3-5AEB055A7CB1}"/>
          </ac:spMkLst>
        </pc:spChg>
        <pc:spChg chg="add del mod">
          <ac:chgData name="Satoshi Kashima" userId="cf2ca315-e025-49e3-983c-99d60d13f176" providerId="ADAL" clId="{A9214DD9-6F33-4BB0-B020-B492107F1DA5}" dt="2023-03-13T20:35:53.322" v="7903" actId="478"/>
          <ac:spMkLst>
            <pc:docMk/>
            <pc:sldMk cId="4228260659" sldId="293"/>
            <ac:spMk id="4" creationId="{2E252D3A-DA67-7906-8C69-D9E8C510400F}"/>
          </ac:spMkLst>
        </pc:spChg>
        <pc:spChg chg="add mod">
          <ac:chgData name="Satoshi Kashima" userId="cf2ca315-e025-49e3-983c-99d60d13f176" providerId="ADAL" clId="{A9214DD9-6F33-4BB0-B020-B492107F1DA5}" dt="2023-03-13T20:59:04.539" v="9407" actId="1076"/>
          <ac:spMkLst>
            <pc:docMk/>
            <pc:sldMk cId="4228260659" sldId="293"/>
            <ac:spMk id="6" creationId="{2A826D34-A8D9-8A2B-CD85-92E8B8E44E66}"/>
          </ac:spMkLst>
        </pc:spChg>
        <pc:spChg chg="add mod">
          <ac:chgData name="Satoshi Kashima" userId="cf2ca315-e025-49e3-983c-99d60d13f176" providerId="ADAL" clId="{A9214DD9-6F33-4BB0-B020-B492107F1DA5}" dt="2023-03-13T20:59:04.539" v="9407" actId="1076"/>
          <ac:spMkLst>
            <pc:docMk/>
            <pc:sldMk cId="4228260659" sldId="293"/>
            <ac:spMk id="7" creationId="{3D7453D6-A265-8E41-17DD-82902751BFA4}"/>
          </ac:spMkLst>
        </pc:spChg>
        <pc:spChg chg="add mod">
          <ac:chgData name="Satoshi Kashima" userId="cf2ca315-e025-49e3-983c-99d60d13f176" providerId="ADAL" clId="{A9214DD9-6F33-4BB0-B020-B492107F1DA5}" dt="2023-03-13T20:59:08.769" v="9408" actId="1076"/>
          <ac:spMkLst>
            <pc:docMk/>
            <pc:sldMk cId="4228260659" sldId="293"/>
            <ac:spMk id="21" creationId="{ABB03DFC-2CED-3B75-8236-10F3EB6ECFDC}"/>
          </ac:spMkLst>
        </pc:spChg>
        <pc:spChg chg="add mod">
          <ac:chgData name="Satoshi Kashima" userId="cf2ca315-e025-49e3-983c-99d60d13f176" providerId="ADAL" clId="{A9214DD9-6F33-4BB0-B020-B492107F1DA5}" dt="2023-03-13T20:59:04.539" v="9407" actId="1076"/>
          <ac:spMkLst>
            <pc:docMk/>
            <pc:sldMk cId="4228260659" sldId="293"/>
            <ac:spMk id="22" creationId="{9F881C62-AAC7-C083-277F-25A5881ACB03}"/>
          </ac:spMkLst>
        </pc:spChg>
        <pc:spChg chg="add mod">
          <ac:chgData name="Satoshi Kashima" userId="cf2ca315-e025-49e3-983c-99d60d13f176" providerId="ADAL" clId="{A9214DD9-6F33-4BB0-B020-B492107F1DA5}" dt="2023-03-13T20:59:04.539" v="9407" actId="1076"/>
          <ac:spMkLst>
            <pc:docMk/>
            <pc:sldMk cId="4228260659" sldId="293"/>
            <ac:spMk id="23" creationId="{ADE07A1C-3D9D-1315-06BF-E938F0040B2E}"/>
          </ac:spMkLst>
        </pc:spChg>
        <pc:spChg chg="add mod">
          <ac:chgData name="Satoshi Kashima" userId="cf2ca315-e025-49e3-983c-99d60d13f176" providerId="ADAL" clId="{A9214DD9-6F33-4BB0-B020-B492107F1DA5}" dt="2023-03-13T20:58:01.577" v="9290" actId="1035"/>
          <ac:spMkLst>
            <pc:docMk/>
            <pc:sldMk cId="4228260659" sldId="293"/>
            <ac:spMk id="36" creationId="{CBD19121-AEE7-9180-CD61-76375DF2AA29}"/>
          </ac:spMkLst>
        </pc:spChg>
        <pc:spChg chg="add mod">
          <ac:chgData name="Satoshi Kashima" userId="cf2ca315-e025-49e3-983c-99d60d13f176" providerId="ADAL" clId="{A9214DD9-6F33-4BB0-B020-B492107F1DA5}" dt="2023-03-13T20:58:01.577" v="9290" actId="1035"/>
          <ac:spMkLst>
            <pc:docMk/>
            <pc:sldMk cId="4228260659" sldId="293"/>
            <ac:spMk id="37" creationId="{6E9B56A3-60EA-593E-2BAE-892FEAF30FB1}"/>
          </ac:spMkLst>
        </pc:spChg>
        <pc:spChg chg="add mod">
          <ac:chgData name="Satoshi Kashima" userId="cf2ca315-e025-49e3-983c-99d60d13f176" providerId="ADAL" clId="{A9214DD9-6F33-4BB0-B020-B492107F1DA5}" dt="2023-03-13T20:58:01.577" v="9290" actId="1035"/>
          <ac:spMkLst>
            <pc:docMk/>
            <pc:sldMk cId="4228260659" sldId="293"/>
            <ac:spMk id="38" creationId="{1FD42D78-317B-66E1-548B-90BD35C73BE8}"/>
          </ac:spMkLst>
        </pc:spChg>
        <pc:spChg chg="add mod">
          <ac:chgData name="Satoshi Kashima" userId="cf2ca315-e025-49e3-983c-99d60d13f176" providerId="ADAL" clId="{A9214DD9-6F33-4BB0-B020-B492107F1DA5}" dt="2023-03-13T20:58:01.577" v="9290" actId="1035"/>
          <ac:spMkLst>
            <pc:docMk/>
            <pc:sldMk cId="4228260659" sldId="293"/>
            <ac:spMk id="39" creationId="{7FE0803E-A26E-3BA3-FAAE-576FEF14FC88}"/>
          </ac:spMkLst>
        </pc:spChg>
        <pc:spChg chg="add mod">
          <ac:chgData name="Satoshi Kashima" userId="cf2ca315-e025-49e3-983c-99d60d13f176" providerId="ADAL" clId="{A9214DD9-6F33-4BB0-B020-B492107F1DA5}" dt="2023-03-13T20:58:01.577" v="9290" actId="1035"/>
          <ac:spMkLst>
            <pc:docMk/>
            <pc:sldMk cId="4228260659" sldId="293"/>
            <ac:spMk id="40" creationId="{2FB47920-17CE-2A5B-7FFF-51B61B73BDD8}"/>
          </ac:spMkLst>
        </pc:spChg>
        <pc:spChg chg="add mod">
          <ac:chgData name="Satoshi Kashima" userId="cf2ca315-e025-49e3-983c-99d60d13f176" providerId="ADAL" clId="{A9214DD9-6F33-4BB0-B020-B492107F1DA5}" dt="2023-03-13T21:06:47.687" v="9461" actId="20577"/>
          <ac:spMkLst>
            <pc:docMk/>
            <pc:sldMk cId="4228260659" sldId="293"/>
            <ac:spMk id="41" creationId="{F9C39CF6-7303-16DF-CFF0-DAD586912F66}"/>
          </ac:spMkLst>
        </pc:spChg>
        <pc:spChg chg="add mod">
          <ac:chgData name="Satoshi Kashima" userId="cf2ca315-e025-49e3-983c-99d60d13f176" providerId="ADAL" clId="{A9214DD9-6F33-4BB0-B020-B492107F1DA5}" dt="2023-03-13T21:00:17.481" v="9452" actId="20577"/>
          <ac:spMkLst>
            <pc:docMk/>
            <pc:sldMk cId="4228260659" sldId="293"/>
            <ac:spMk id="42" creationId="{876A72B4-8ED3-9F53-0691-5B04024A60BE}"/>
          </ac:spMkLst>
        </pc:spChg>
        <pc:picChg chg="add mod">
          <ac:chgData name="Satoshi Kashima" userId="cf2ca315-e025-49e3-983c-99d60d13f176" providerId="ADAL" clId="{A9214DD9-6F33-4BB0-B020-B492107F1DA5}" dt="2023-03-13T20:59:04.539" v="9407" actId="1076"/>
          <ac:picMkLst>
            <pc:docMk/>
            <pc:sldMk cId="4228260659" sldId="293"/>
            <ac:picMk id="5" creationId="{1FFB053D-37E6-B0DB-9C3D-85094F5C2C1E}"/>
          </ac:picMkLst>
        </pc:picChg>
        <pc:picChg chg="add mod">
          <ac:chgData name="Satoshi Kashima" userId="cf2ca315-e025-49e3-983c-99d60d13f176" providerId="ADAL" clId="{A9214DD9-6F33-4BB0-B020-B492107F1DA5}" dt="2023-03-13T20:58:01.577" v="9290" actId="1035"/>
          <ac:picMkLst>
            <pc:docMk/>
            <pc:sldMk cId="4228260659" sldId="293"/>
            <ac:picMk id="30" creationId="{1598B2C2-0DB0-CBF1-F500-69F136435687}"/>
          </ac:picMkLst>
        </pc:picChg>
        <pc:cxnChg chg="add mod">
          <ac:chgData name="Satoshi Kashima" userId="cf2ca315-e025-49e3-983c-99d60d13f176" providerId="ADAL" clId="{A9214DD9-6F33-4BB0-B020-B492107F1DA5}" dt="2023-03-13T20:59:04.539" v="9407" actId="1076"/>
          <ac:cxnSpMkLst>
            <pc:docMk/>
            <pc:sldMk cId="4228260659" sldId="293"/>
            <ac:cxnSpMk id="8" creationId="{F1651BEE-23BF-8C2F-C027-613C9E4A082D}"/>
          </ac:cxnSpMkLst>
        </pc:cxnChg>
        <pc:cxnChg chg="add mod">
          <ac:chgData name="Satoshi Kashima" userId="cf2ca315-e025-49e3-983c-99d60d13f176" providerId="ADAL" clId="{A9214DD9-6F33-4BB0-B020-B492107F1DA5}" dt="2023-03-13T20:59:04.539" v="9407" actId="1076"/>
          <ac:cxnSpMkLst>
            <pc:docMk/>
            <pc:sldMk cId="4228260659" sldId="293"/>
            <ac:cxnSpMk id="9" creationId="{3F2FC25D-2C17-7516-E5BB-A076A0E70A27}"/>
          </ac:cxnSpMkLst>
        </pc:cxnChg>
        <pc:cxnChg chg="add mod">
          <ac:chgData name="Satoshi Kashima" userId="cf2ca315-e025-49e3-983c-99d60d13f176" providerId="ADAL" clId="{A9214DD9-6F33-4BB0-B020-B492107F1DA5}" dt="2023-03-13T20:59:04.539" v="9407" actId="1076"/>
          <ac:cxnSpMkLst>
            <pc:docMk/>
            <pc:sldMk cId="4228260659" sldId="293"/>
            <ac:cxnSpMk id="10" creationId="{514C8406-A4EE-C8A3-0E07-CA15F642250D}"/>
          </ac:cxnSpMkLst>
        </pc:cxnChg>
        <pc:cxnChg chg="add del mod">
          <ac:chgData name="Satoshi Kashima" userId="cf2ca315-e025-49e3-983c-99d60d13f176" providerId="ADAL" clId="{A9214DD9-6F33-4BB0-B020-B492107F1DA5}" dt="2023-03-13T20:37:32.341" v="7913" actId="478"/>
          <ac:cxnSpMkLst>
            <pc:docMk/>
            <pc:sldMk cId="4228260659" sldId="293"/>
            <ac:cxnSpMk id="25" creationId="{A0D72757-8ACE-140E-0AE2-7B596CF2931E}"/>
          </ac:cxnSpMkLst>
        </pc:cxnChg>
        <pc:cxnChg chg="add del mod">
          <ac:chgData name="Satoshi Kashima" userId="cf2ca315-e025-49e3-983c-99d60d13f176" providerId="ADAL" clId="{A9214DD9-6F33-4BB0-B020-B492107F1DA5}" dt="2023-03-13T20:37:32.341" v="7913" actId="478"/>
          <ac:cxnSpMkLst>
            <pc:docMk/>
            <pc:sldMk cId="4228260659" sldId="293"/>
            <ac:cxnSpMk id="27" creationId="{4F7ED754-EA95-493D-CB7B-9768EFF6ABD9}"/>
          </ac:cxnSpMkLst>
        </pc:cxnChg>
        <pc:cxnChg chg="add mod">
          <ac:chgData name="Satoshi Kashima" userId="cf2ca315-e025-49e3-983c-99d60d13f176" providerId="ADAL" clId="{A9214DD9-6F33-4BB0-B020-B492107F1DA5}" dt="2023-03-13T20:58:01.577" v="9290" actId="1035"/>
          <ac:cxnSpMkLst>
            <pc:docMk/>
            <pc:sldMk cId="4228260659" sldId="293"/>
            <ac:cxnSpMk id="32" creationId="{B2D64339-204A-0B48-9698-16BE166756D5}"/>
          </ac:cxnSpMkLst>
        </pc:cxnChg>
        <pc:cxnChg chg="add mod">
          <ac:chgData name="Satoshi Kashima" userId="cf2ca315-e025-49e3-983c-99d60d13f176" providerId="ADAL" clId="{A9214DD9-6F33-4BB0-B020-B492107F1DA5}" dt="2023-03-13T20:58:01.577" v="9290" actId="1035"/>
          <ac:cxnSpMkLst>
            <pc:docMk/>
            <pc:sldMk cId="4228260659" sldId="293"/>
            <ac:cxnSpMk id="33" creationId="{A7337953-A444-6D2C-0555-B5941E77ECC6}"/>
          </ac:cxnSpMkLst>
        </pc:cxnChg>
      </pc:sldChg>
      <pc:sldChg chg="addSp delSp modSp new mod modClrScheme chgLayout">
        <pc:chgData name="Satoshi Kashima" userId="cf2ca315-e025-49e3-983c-99d60d13f176" providerId="ADAL" clId="{A9214DD9-6F33-4BB0-B020-B492107F1DA5}" dt="2023-03-13T21:42:03.416" v="11213" actId="14100"/>
        <pc:sldMkLst>
          <pc:docMk/>
          <pc:sldMk cId="3200265310" sldId="294"/>
        </pc:sldMkLst>
        <pc:spChg chg="del mod ord">
          <ac:chgData name="Satoshi Kashima" userId="cf2ca315-e025-49e3-983c-99d60d13f176" providerId="ADAL" clId="{A9214DD9-6F33-4BB0-B020-B492107F1DA5}" dt="2023-03-13T21:24:37.419" v="10445" actId="700"/>
          <ac:spMkLst>
            <pc:docMk/>
            <pc:sldMk cId="3200265310" sldId="294"/>
            <ac:spMk id="2" creationId="{58AAA557-0D27-0761-F207-F46D580CC0B9}"/>
          </ac:spMkLst>
        </pc:spChg>
        <pc:spChg chg="del mod ord">
          <ac:chgData name="Satoshi Kashima" userId="cf2ca315-e025-49e3-983c-99d60d13f176" providerId="ADAL" clId="{A9214DD9-6F33-4BB0-B020-B492107F1DA5}" dt="2023-03-13T21:24:37.419" v="10445" actId="700"/>
          <ac:spMkLst>
            <pc:docMk/>
            <pc:sldMk cId="3200265310" sldId="294"/>
            <ac:spMk id="3" creationId="{ED39B62E-6273-FB16-BE8A-318DB3BE2B94}"/>
          </ac:spMkLst>
        </pc:spChg>
        <pc:spChg chg="add mod ord">
          <ac:chgData name="Satoshi Kashima" userId="cf2ca315-e025-49e3-983c-99d60d13f176" providerId="ADAL" clId="{A9214DD9-6F33-4BB0-B020-B492107F1DA5}" dt="2023-03-13T21:38:03.266" v="11175" actId="20577"/>
          <ac:spMkLst>
            <pc:docMk/>
            <pc:sldMk cId="3200265310" sldId="294"/>
            <ac:spMk id="4" creationId="{C7A8A425-44F0-F6C3-13EB-D88F35F66092}"/>
          </ac:spMkLst>
        </pc:spChg>
        <pc:spChg chg="add del mod ord">
          <ac:chgData name="Satoshi Kashima" userId="cf2ca315-e025-49e3-983c-99d60d13f176" providerId="ADAL" clId="{A9214DD9-6F33-4BB0-B020-B492107F1DA5}" dt="2023-03-13T21:26:39.149" v="10521" actId="478"/>
          <ac:spMkLst>
            <pc:docMk/>
            <pc:sldMk cId="3200265310" sldId="294"/>
            <ac:spMk id="5" creationId="{3B1A9E2F-4F31-0AE1-D26E-B15B006B3A17}"/>
          </ac:spMkLst>
        </pc:spChg>
        <pc:spChg chg="add mod">
          <ac:chgData name="Satoshi Kashima" userId="cf2ca315-e025-49e3-983c-99d60d13f176" providerId="ADAL" clId="{A9214DD9-6F33-4BB0-B020-B492107F1DA5}" dt="2023-03-13T21:42:03.416" v="11213" actId="14100"/>
          <ac:spMkLst>
            <pc:docMk/>
            <pc:sldMk cId="3200265310" sldId="294"/>
            <ac:spMk id="8" creationId="{A2FFB1F3-D966-45CD-F3E6-2A50A7165627}"/>
          </ac:spMkLst>
        </pc:spChg>
        <pc:picChg chg="add del mod">
          <ac:chgData name="Satoshi Kashima" userId="cf2ca315-e025-49e3-983c-99d60d13f176" providerId="ADAL" clId="{A9214DD9-6F33-4BB0-B020-B492107F1DA5}" dt="2023-03-13T21:41:40.574" v="11183" actId="478"/>
          <ac:picMkLst>
            <pc:docMk/>
            <pc:sldMk cId="3200265310" sldId="294"/>
            <ac:picMk id="7" creationId="{467F9728-C806-32A4-2914-3EA7E90D09C0}"/>
          </ac:picMkLst>
        </pc:picChg>
        <pc:picChg chg="add del mod">
          <ac:chgData name="Satoshi Kashima" userId="cf2ca315-e025-49e3-983c-99d60d13f176" providerId="ADAL" clId="{A9214DD9-6F33-4BB0-B020-B492107F1DA5}" dt="2023-03-13T21:41:38.703" v="11182"/>
          <ac:picMkLst>
            <pc:docMk/>
            <pc:sldMk cId="3200265310" sldId="294"/>
            <ac:picMk id="2050" creationId="{F7754E20-B267-6079-0C61-A3FE09B2FEBA}"/>
          </ac:picMkLst>
        </pc:picChg>
        <pc:picChg chg="add mod">
          <ac:chgData name="Satoshi Kashima" userId="cf2ca315-e025-49e3-983c-99d60d13f176" providerId="ADAL" clId="{A9214DD9-6F33-4BB0-B020-B492107F1DA5}" dt="2023-03-13T21:41:49.707" v="11187" actId="1076"/>
          <ac:picMkLst>
            <pc:docMk/>
            <pc:sldMk cId="3200265310" sldId="294"/>
            <ac:picMk id="2052" creationId="{C2D17688-860A-A918-D1FB-10CBC9EC38FD}"/>
          </ac:picMkLst>
        </pc:picChg>
      </pc:sldChg>
      <pc:sldChg chg="modSp new mod">
        <pc:chgData name="Satoshi Kashima" userId="cf2ca315-e025-49e3-983c-99d60d13f176" providerId="ADAL" clId="{A9214DD9-6F33-4BB0-B020-B492107F1DA5}" dt="2023-03-13T23:08:14.487" v="13305" actId="20577"/>
        <pc:sldMkLst>
          <pc:docMk/>
          <pc:sldMk cId="166783959" sldId="295"/>
        </pc:sldMkLst>
        <pc:spChg chg="mod">
          <ac:chgData name="Satoshi Kashima" userId="cf2ca315-e025-49e3-983c-99d60d13f176" providerId="ADAL" clId="{A9214DD9-6F33-4BB0-B020-B492107F1DA5}" dt="2023-03-13T22:00:31.133" v="12108" actId="20577"/>
          <ac:spMkLst>
            <pc:docMk/>
            <pc:sldMk cId="166783959" sldId="295"/>
            <ac:spMk id="2" creationId="{88E17F97-4504-E719-DDEC-B43E5DEAD58A}"/>
          </ac:spMkLst>
        </pc:spChg>
        <pc:spChg chg="mod">
          <ac:chgData name="Satoshi Kashima" userId="cf2ca315-e025-49e3-983c-99d60d13f176" providerId="ADAL" clId="{A9214DD9-6F33-4BB0-B020-B492107F1DA5}" dt="2023-03-13T23:08:14.487" v="13305" actId="20577"/>
          <ac:spMkLst>
            <pc:docMk/>
            <pc:sldMk cId="166783959" sldId="295"/>
            <ac:spMk id="3" creationId="{AFE973A4-CA8A-3AAC-852F-6B16DD728793}"/>
          </ac:spMkLst>
        </pc:spChg>
      </pc:sldChg>
      <pc:sldChg chg="modSp new mod">
        <pc:chgData name="Satoshi Kashima" userId="cf2ca315-e025-49e3-983c-99d60d13f176" providerId="ADAL" clId="{A9214DD9-6F33-4BB0-B020-B492107F1DA5}" dt="2023-03-13T21:37:26.565" v="11117" actId="20577"/>
        <pc:sldMkLst>
          <pc:docMk/>
          <pc:sldMk cId="2562251979" sldId="296"/>
        </pc:sldMkLst>
        <pc:spChg chg="mod">
          <ac:chgData name="Satoshi Kashima" userId="cf2ca315-e025-49e3-983c-99d60d13f176" providerId="ADAL" clId="{A9214DD9-6F33-4BB0-B020-B492107F1DA5}" dt="2023-03-13T21:37:26.565" v="11117" actId="20577"/>
          <ac:spMkLst>
            <pc:docMk/>
            <pc:sldMk cId="2562251979" sldId="296"/>
            <ac:spMk id="2" creationId="{A33D6452-0EC1-F4DC-CCBC-22C840878202}"/>
          </ac:spMkLst>
        </pc:spChg>
      </pc:sldChg>
      <pc:sldChg chg="modSp new mod ord modShow">
        <pc:chgData name="Satoshi Kashima" userId="cf2ca315-e025-49e3-983c-99d60d13f176" providerId="ADAL" clId="{A9214DD9-6F33-4BB0-B020-B492107F1DA5}" dt="2023-03-13T23:01:28.429" v="12831" actId="729"/>
        <pc:sldMkLst>
          <pc:docMk/>
          <pc:sldMk cId="1292460467" sldId="297"/>
        </pc:sldMkLst>
        <pc:spChg chg="mod">
          <ac:chgData name="Satoshi Kashima" userId="cf2ca315-e025-49e3-983c-99d60d13f176" providerId="ADAL" clId="{A9214DD9-6F33-4BB0-B020-B492107F1DA5}" dt="2023-03-13T21:51:24.747" v="11463" actId="20577"/>
          <ac:spMkLst>
            <pc:docMk/>
            <pc:sldMk cId="1292460467" sldId="297"/>
            <ac:spMk id="2" creationId="{4B0F73EC-ED0B-C1FD-76B3-3EC9DFA10747}"/>
          </ac:spMkLst>
        </pc:spChg>
        <pc:spChg chg="mod">
          <ac:chgData name="Satoshi Kashima" userId="cf2ca315-e025-49e3-983c-99d60d13f176" providerId="ADAL" clId="{A9214DD9-6F33-4BB0-B020-B492107F1DA5}" dt="2023-03-13T22:19:04.281" v="12830" actId="20577"/>
          <ac:spMkLst>
            <pc:docMk/>
            <pc:sldMk cId="1292460467" sldId="297"/>
            <ac:spMk id="3" creationId="{8FFEFD1E-0DBD-9A05-3984-E3949702E868}"/>
          </ac:spMkLst>
        </pc:spChg>
      </pc:sldChg>
      <pc:sldChg chg="addSp delSp modSp new mod modClrScheme chgLayout">
        <pc:chgData name="Satoshi Kashima" userId="cf2ca315-e025-49e3-983c-99d60d13f176" providerId="ADAL" clId="{A9214DD9-6F33-4BB0-B020-B492107F1DA5}" dt="2023-03-13T22:05:20.452" v="12266" actId="700"/>
        <pc:sldMkLst>
          <pc:docMk/>
          <pc:sldMk cId="2362390900" sldId="298"/>
        </pc:sldMkLst>
        <pc:spChg chg="mod ord">
          <ac:chgData name="Satoshi Kashima" userId="cf2ca315-e025-49e3-983c-99d60d13f176" providerId="ADAL" clId="{A9214DD9-6F33-4BB0-B020-B492107F1DA5}" dt="2023-03-13T22:05:20.452" v="12266" actId="700"/>
          <ac:spMkLst>
            <pc:docMk/>
            <pc:sldMk cId="2362390900" sldId="298"/>
            <ac:spMk id="2" creationId="{9D67874B-F934-E9EF-2D0E-0A8DD1FA06EF}"/>
          </ac:spMkLst>
        </pc:spChg>
        <pc:spChg chg="del mod ord">
          <ac:chgData name="Satoshi Kashima" userId="cf2ca315-e025-49e3-983c-99d60d13f176" providerId="ADAL" clId="{A9214DD9-6F33-4BB0-B020-B492107F1DA5}" dt="2023-03-13T22:05:20.452" v="12266" actId="700"/>
          <ac:spMkLst>
            <pc:docMk/>
            <pc:sldMk cId="2362390900" sldId="298"/>
            <ac:spMk id="3" creationId="{A5580E98-B4F5-A4D8-52E9-43D0A9CE314E}"/>
          </ac:spMkLst>
        </pc:spChg>
        <pc:spChg chg="del">
          <ac:chgData name="Satoshi Kashima" userId="cf2ca315-e025-49e3-983c-99d60d13f176" providerId="ADAL" clId="{A9214DD9-6F33-4BB0-B020-B492107F1DA5}" dt="2023-03-13T22:05:20.452" v="12266" actId="700"/>
          <ac:spMkLst>
            <pc:docMk/>
            <pc:sldMk cId="2362390900" sldId="298"/>
            <ac:spMk id="4" creationId="{D5E493F1-3337-B720-01B2-86368F18927B}"/>
          </ac:spMkLst>
        </pc:spChg>
        <pc:spChg chg="add mod ord">
          <ac:chgData name="Satoshi Kashima" userId="cf2ca315-e025-49e3-983c-99d60d13f176" providerId="ADAL" clId="{A9214DD9-6F33-4BB0-B020-B492107F1DA5}" dt="2023-03-13T22:05:20.452" v="12266" actId="700"/>
          <ac:spMkLst>
            <pc:docMk/>
            <pc:sldMk cId="2362390900" sldId="298"/>
            <ac:spMk id="5" creationId="{CCE64281-8E9B-51EC-F584-D418ED751A4E}"/>
          </ac:spMkLst>
        </pc:spChg>
      </pc:sldChg>
      <pc:sldChg chg="modSp new mod">
        <pc:chgData name="Satoshi Kashima" userId="cf2ca315-e025-49e3-983c-99d60d13f176" providerId="ADAL" clId="{A9214DD9-6F33-4BB0-B020-B492107F1DA5}" dt="2023-03-13T22:06:11.469" v="12291" actId="20577"/>
        <pc:sldMkLst>
          <pc:docMk/>
          <pc:sldMk cId="1596883453" sldId="299"/>
        </pc:sldMkLst>
        <pc:spChg chg="mod">
          <ac:chgData name="Satoshi Kashima" userId="cf2ca315-e025-49e3-983c-99d60d13f176" providerId="ADAL" clId="{A9214DD9-6F33-4BB0-B020-B492107F1DA5}" dt="2023-03-13T22:06:11.469" v="12291" actId="20577"/>
          <ac:spMkLst>
            <pc:docMk/>
            <pc:sldMk cId="1596883453" sldId="299"/>
            <ac:spMk id="2" creationId="{A84749B1-0C36-9463-27C8-D36F4D5FFF63}"/>
          </ac:spMkLst>
        </pc:spChg>
      </pc:sldChg>
      <pc:sldChg chg="addSp delSp modSp new mod">
        <pc:chgData name="Satoshi Kashima" userId="cf2ca315-e025-49e3-983c-99d60d13f176" providerId="ADAL" clId="{A9214DD9-6F33-4BB0-B020-B492107F1DA5}" dt="2023-03-13T22:14:58.925" v="12798" actId="20577"/>
        <pc:sldMkLst>
          <pc:docMk/>
          <pc:sldMk cId="4141860516" sldId="300"/>
        </pc:sldMkLst>
        <pc:spChg chg="mod">
          <ac:chgData name="Satoshi Kashima" userId="cf2ca315-e025-49e3-983c-99d60d13f176" providerId="ADAL" clId="{A9214DD9-6F33-4BB0-B020-B492107F1DA5}" dt="2023-03-13T22:12:13.176" v="12636" actId="20577"/>
          <ac:spMkLst>
            <pc:docMk/>
            <pc:sldMk cId="4141860516" sldId="300"/>
            <ac:spMk id="2" creationId="{18591F01-C828-7946-0780-C95ADE7963A2}"/>
          </ac:spMkLst>
        </pc:spChg>
        <pc:spChg chg="del">
          <ac:chgData name="Satoshi Kashima" userId="cf2ca315-e025-49e3-983c-99d60d13f176" providerId="ADAL" clId="{A9214DD9-6F33-4BB0-B020-B492107F1DA5}" dt="2023-03-13T22:10:02.307" v="12516" actId="478"/>
          <ac:spMkLst>
            <pc:docMk/>
            <pc:sldMk cId="4141860516" sldId="300"/>
            <ac:spMk id="3" creationId="{91B2EE34-CA59-36F5-CFE4-37C5411381B2}"/>
          </ac:spMkLst>
        </pc:spChg>
        <pc:spChg chg="add mod">
          <ac:chgData name="Satoshi Kashima" userId="cf2ca315-e025-49e3-983c-99d60d13f176" providerId="ADAL" clId="{A9214DD9-6F33-4BB0-B020-B492107F1DA5}" dt="2023-03-13T22:13:47.098" v="12779" actId="1076"/>
          <ac:spMkLst>
            <pc:docMk/>
            <pc:sldMk cId="4141860516" sldId="300"/>
            <ac:spMk id="5" creationId="{56A366B6-B3E8-E1A3-3A4B-84B145571521}"/>
          </ac:spMkLst>
        </pc:spChg>
        <pc:spChg chg="add mod">
          <ac:chgData name="Satoshi Kashima" userId="cf2ca315-e025-49e3-983c-99d60d13f176" providerId="ADAL" clId="{A9214DD9-6F33-4BB0-B020-B492107F1DA5}" dt="2023-03-13T22:13:40.779" v="12778" actId="14100"/>
          <ac:spMkLst>
            <pc:docMk/>
            <pc:sldMk cId="4141860516" sldId="300"/>
            <ac:spMk id="6" creationId="{8BDDD8EC-8C26-6C36-3C82-1DF32C7AA420}"/>
          </ac:spMkLst>
        </pc:spChg>
        <pc:spChg chg="add mod">
          <ac:chgData name="Satoshi Kashima" userId="cf2ca315-e025-49e3-983c-99d60d13f176" providerId="ADAL" clId="{A9214DD9-6F33-4BB0-B020-B492107F1DA5}" dt="2023-03-13T22:14:58.925" v="12798" actId="20577"/>
          <ac:spMkLst>
            <pc:docMk/>
            <pc:sldMk cId="4141860516" sldId="300"/>
            <ac:spMk id="8" creationId="{36E3E2D3-FCB9-4DCC-26C4-3DEE563131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39309-2BC7-4685-840B-0221DEE5D3E3}"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kumimoji="1" lang="ja-JP" altLang="en-US"/>
        </a:p>
      </dgm:t>
    </dgm:pt>
    <dgm:pt modelId="{7AC344BC-91DF-42FD-A17A-953BE773449E}">
      <dgm:prSet phldrT="[テキスト]"/>
      <dgm:spPr/>
      <dgm:t>
        <a:bodyPr/>
        <a:lstStyle/>
        <a:p>
          <a:r>
            <a:rPr kumimoji="1" lang="en-US" altLang="ja-JP" dirty="0"/>
            <a:t>Mathematical optimization</a:t>
          </a:r>
          <a:endParaRPr kumimoji="1" lang="ja-JP" altLang="en-US" dirty="0"/>
        </a:p>
      </dgm:t>
    </dgm:pt>
    <dgm:pt modelId="{AE2DA3D0-6E7C-4EDD-BF7B-C4C69FE63866}" type="parTrans" cxnId="{E6B9DF7A-78D5-45B3-8589-2B1E8F1ACABE}">
      <dgm:prSet/>
      <dgm:spPr/>
      <dgm:t>
        <a:bodyPr/>
        <a:lstStyle/>
        <a:p>
          <a:endParaRPr kumimoji="1" lang="ja-JP" altLang="en-US"/>
        </a:p>
      </dgm:t>
    </dgm:pt>
    <dgm:pt modelId="{4BCA5424-5E4F-4DF7-B435-050DA53541B1}" type="sibTrans" cxnId="{E6B9DF7A-78D5-45B3-8589-2B1E8F1ACABE}">
      <dgm:prSet/>
      <dgm:spPr/>
      <dgm:t>
        <a:bodyPr/>
        <a:lstStyle/>
        <a:p>
          <a:endParaRPr kumimoji="1" lang="ja-JP" altLang="en-US"/>
        </a:p>
      </dgm:t>
    </dgm:pt>
    <dgm:pt modelId="{A92433DE-44A5-4AB2-A151-E49E6A4E3ACC}">
      <dgm:prSet phldrT="[テキスト]"/>
      <dgm:spPr/>
      <dgm:t>
        <a:bodyPr/>
        <a:lstStyle/>
        <a:p>
          <a:r>
            <a:rPr kumimoji="1" lang="en-US" altLang="ja-JP" dirty="0"/>
            <a:t>Convex optimization</a:t>
          </a:r>
          <a:endParaRPr kumimoji="1" lang="ja-JP" altLang="en-US" dirty="0"/>
        </a:p>
      </dgm:t>
    </dgm:pt>
    <dgm:pt modelId="{27A6800A-A5DB-4A05-B9B6-C4F9427FA394}" type="parTrans" cxnId="{79592D2A-4DA0-4D07-9BC5-DEF265D252EC}">
      <dgm:prSet/>
      <dgm:spPr/>
      <dgm:t>
        <a:bodyPr/>
        <a:lstStyle/>
        <a:p>
          <a:endParaRPr kumimoji="1" lang="ja-JP" altLang="en-US"/>
        </a:p>
      </dgm:t>
    </dgm:pt>
    <dgm:pt modelId="{FA0D79D1-67E3-4D2F-8DA8-EA046BF9EACF}" type="sibTrans" cxnId="{79592D2A-4DA0-4D07-9BC5-DEF265D252EC}">
      <dgm:prSet/>
      <dgm:spPr/>
      <dgm:t>
        <a:bodyPr/>
        <a:lstStyle/>
        <a:p>
          <a:endParaRPr kumimoji="1" lang="ja-JP" altLang="en-US"/>
        </a:p>
      </dgm:t>
    </dgm:pt>
    <dgm:pt modelId="{04964340-AF5F-4BAA-95F6-87D881765FF8}">
      <dgm:prSet phldrT="[テキスト]"/>
      <dgm:spPr/>
      <dgm:t>
        <a:bodyPr/>
        <a:lstStyle/>
        <a:p>
          <a:r>
            <a:rPr kumimoji="1" lang="en-US" altLang="ja-JP" dirty="0"/>
            <a:t>…</a:t>
          </a:r>
          <a:endParaRPr kumimoji="1" lang="ja-JP" altLang="en-US" dirty="0"/>
        </a:p>
      </dgm:t>
    </dgm:pt>
    <dgm:pt modelId="{1B8380AE-BD3F-480D-A9E1-573BE6A83AC3}" type="parTrans" cxnId="{826A8651-1A6C-4044-816D-6500AC79C389}">
      <dgm:prSet/>
      <dgm:spPr/>
      <dgm:t>
        <a:bodyPr/>
        <a:lstStyle/>
        <a:p>
          <a:endParaRPr kumimoji="1" lang="ja-JP" altLang="en-US"/>
        </a:p>
      </dgm:t>
    </dgm:pt>
    <dgm:pt modelId="{63780D94-6FE5-4E9C-9EBE-040296268066}" type="sibTrans" cxnId="{826A8651-1A6C-4044-816D-6500AC79C389}">
      <dgm:prSet/>
      <dgm:spPr/>
      <dgm:t>
        <a:bodyPr/>
        <a:lstStyle/>
        <a:p>
          <a:endParaRPr kumimoji="1" lang="ja-JP" altLang="en-US"/>
        </a:p>
      </dgm:t>
    </dgm:pt>
    <dgm:pt modelId="{B3522D24-327A-4F49-B034-31DC2BA5A3AB}">
      <dgm:prSet phldrT="[テキスト]"/>
      <dgm:spPr/>
      <dgm:t>
        <a:bodyPr/>
        <a:lstStyle/>
        <a:p>
          <a:r>
            <a:rPr kumimoji="1" lang="en-US" altLang="ja-JP" dirty="0"/>
            <a:t>Analytical</a:t>
          </a:r>
          <a:endParaRPr kumimoji="1" lang="ja-JP" altLang="en-US" dirty="0"/>
        </a:p>
      </dgm:t>
    </dgm:pt>
    <dgm:pt modelId="{DB583198-1F8E-4F39-ABF2-D49860D2EE2E}" type="parTrans" cxnId="{F711DDD8-2D48-43F2-B9E1-3E048F8BE758}">
      <dgm:prSet/>
      <dgm:spPr/>
      <dgm:t>
        <a:bodyPr/>
        <a:lstStyle/>
        <a:p>
          <a:endParaRPr kumimoji="1" lang="ja-JP" altLang="en-US"/>
        </a:p>
      </dgm:t>
    </dgm:pt>
    <dgm:pt modelId="{E06E02AB-BC8F-4507-99F9-FE59257FB151}" type="sibTrans" cxnId="{F711DDD8-2D48-43F2-B9E1-3E048F8BE758}">
      <dgm:prSet/>
      <dgm:spPr/>
      <dgm:t>
        <a:bodyPr/>
        <a:lstStyle/>
        <a:p>
          <a:endParaRPr kumimoji="1" lang="ja-JP" altLang="en-US"/>
        </a:p>
      </dgm:t>
    </dgm:pt>
    <dgm:pt modelId="{EF791783-F67E-4CC7-BFFF-9E0644BDE83B}">
      <dgm:prSet phldrT="[テキスト]"/>
      <dgm:spPr/>
      <dgm:t>
        <a:bodyPr/>
        <a:lstStyle/>
        <a:p>
          <a:r>
            <a:rPr kumimoji="1" lang="en-US" altLang="ja-JP" dirty="0"/>
            <a:t>Iterative</a:t>
          </a:r>
          <a:endParaRPr kumimoji="1" lang="ja-JP" altLang="en-US" dirty="0"/>
        </a:p>
      </dgm:t>
    </dgm:pt>
    <dgm:pt modelId="{84C80CA9-7029-4F03-A980-EF0257176759}" type="parTrans" cxnId="{255382F8-C813-4ED7-844E-171D30276CDA}">
      <dgm:prSet/>
      <dgm:spPr/>
      <dgm:t>
        <a:bodyPr/>
        <a:lstStyle/>
        <a:p>
          <a:endParaRPr kumimoji="1" lang="ja-JP" altLang="en-US"/>
        </a:p>
      </dgm:t>
    </dgm:pt>
    <dgm:pt modelId="{7156FBCD-FA64-4B3C-92AD-63FB83B5EF26}" type="sibTrans" cxnId="{255382F8-C813-4ED7-844E-171D30276CDA}">
      <dgm:prSet/>
      <dgm:spPr/>
      <dgm:t>
        <a:bodyPr/>
        <a:lstStyle/>
        <a:p>
          <a:endParaRPr kumimoji="1" lang="ja-JP" altLang="en-US"/>
        </a:p>
      </dgm:t>
    </dgm:pt>
    <dgm:pt modelId="{481A15CC-A6BE-4FAB-80D5-F4A326B55D2A}">
      <dgm:prSet phldrT="[テキスト]"/>
      <dgm:spPr/>
      <dgm:t>
        <a:bodyPr/>
        <a:lstStyle/>
        <a:p>
          <a:r>
            <a:rPr kumimoji="1" lang="en-US" altLang="ja-JP" dirty="0"/>
            <a:t>Gradient descent</a:t>
          </a:r>
          <a:endParaRPr kumimoji="1" lang="ja-JP" altLang="en-US" dirty="0"/>
        </a:p>
      </dgm:t>
    </dgm:pt>
    <dgm:pt modelId="{41911BC5-D5EB-49B7-9A71-1839CD75F59B}" type="parTrans" cxnId="{E69B86C2-C6F1-4189-BD3E-E0E205F9D983}">
      <dgm:prSet/>
      <dgm:spPr/>
      <dgm:t>
        <a:bodyPr/>
        <a:lstStyle/>
        <a:p>
          <a:endParaRPr kumimoji="1" lang="ja-JP" altLang="en-US"/>
        </a:p>
      </dgm:t>
    </dgm:pt>
    <dgm:pt modelId="{1A243F4E-AE14-482F-B587-F6912F9DE90F}" type="sibTrans" cxnId="{E69B86C2-C6F1-4189-BD3E-E0E205F9D983}">
      <dgm:prSet/>
      <dgm:spPr/>
      <dgm:t>
        <a:bodyPr/>
        <a:lstStyle/>
        <a:p>
          <a:endParaRPr kumimoji="1" lang="ja-JP" altLang="en-US"/>
        </a:p>
      </dgm:t>
    </dgm:pt>
    <dgm:pt modelId="{AF9D1CD2-27A7-48A7-872B-531DD48B9572}">
      <dgm:prSet phldrT="[テキスト]"/>
      <dgm:spPr/>
      <dgm:t>
        <a:bodyPr/>
        <a:lstStyle/>
        <a:p>
          <a:r>
            <a:rPr kumimoji="1" lang="en-US" altLang="ja-JP" dirty="0"/>
            <a:t>Newton’s method</a:t>
          </a:r>
          <a:endParaRPr kumimoji="1" lang="ja-JP" altLang="en-US" dirty="0"/>
        </a:p>
      </dgm:t>
    </dgm:pt>
    <dgm:pt modelId="{7ED6E8E6-7A46-470C-896A-7704129710F1}" type="parTrans" cxnId="{F6785D30-D053-43EA-9D0B-4AF4B19540B2}">
      <dgm:prSet/>
      <dgm:spPr/>
      <dgm:t>
        <a:bodyPr/>
        <a:lstStyle/>
        <a:p>
          <a:endParaRPr kumimoji="1" lang="ja-JP" altLang="en-US"/>
        </a:p>
      </dgm:t>
    </dgm:pt>
    <dgm:pt modelId="{614776F6-F8FB-4C4C-ACF6-521AFD96FDE2}" type="sibTrans" cxnId="{F6785D30-D053-43EA-9D0B-4AF4B19540B2}">
      <dgm:prSet/>
      <dgm:spPr/>
      <dgm:t>
        <a:bodyPr/>
        <a:lstStyle/>
        <a:p>
          <a:endParaRPr kumimoji="1" lang="ja-JP" altLang="en-US"/>
        </a:p>
      </dgm:t>
    </dgm:pt>
    <dgm:pt modelId="{122F2F24-9C22-43EF-95DA-68A903316789}">
      <dgm:prSet phldrT="[テキスト]"/>
      <dgm:spPr/>
      <dgm:t>
        <a:bodyPr/>
        <a:lstStyle/>
        <a:p>
          <a:r>
            <a:rPr kumimoji="1" lang="en-US" altLang="ja-JP" dirty="0"/>
            <a:t>…</a:t>
          </a:r>
          <a:endParaRPr kumimoji="1" lang="ja-JP" altLang="en-US" dirty="0"/>
        </a:p>
      </dgm:t>
    </dgm:pt>
    <dgm:pt modelId="{66EDE43E-8173-4B13-88AF-D17AB26F943F}" type="parTrans" cxnId="{ED71730D-1F3D-4F0F-B9A6-4C07DA141847}">
      <dgm:prSet/>
      <dgm:spPr/>
      <dgm:t>
        <a:bodyPr/>
        <a:lstStyle/>
        <a:p>
          <a:endParaRPr kumimoji="1" lang="ja-JP" altLang="en-US"/>
        </a:p>
      </dgm:t>
    </dgm:pt>
    <dgm:pt modelId="{E91695ED-632B-46A8-A604-FE943164D995}" type="sibTrans" cxnId="{ED71730D-1F3D-4F0F-B9A6-4C07DA141847}">
      <dgm:prSet/>
      <dgm:spPr/>
      <dgm:t>
        <a:bodyPr/>
        <a:lstStyle/>
        <a:p>
          <a:endParaRPr kumimoji="1" lang="ja-JP" altLang="en-US"/>
        </a:p>
      </dgm:t>
    </dgm:pt>
    <dgm:pt modelId="{06049617-BCDD-4288-B144-7E47BDB049AC}">
      <dgm:prSet phldrT="[テキスト]"/>
      <dgm:spPr/>
      <dgm:t>
        <a:bodyPr/>
        <a:lstStyle/>
        <a:p>
          <a:r>
            <a:rPr kumimoji="1" lang="en-US" altLang="ja-JP" dirty="0"/>
            <a:t>Momentum</a:t>
          </a:r>
          <a:endParaRPr kumimoji="1" lang="ja-JP" altLang="en-US" dirty="0"/>
        </a:p>
      </dgm:t>
    </dgm:pt>
    <dgm:pt modelId="{DD981873-85B8-432D-8D32-AE84041E0690}" type="parTrans" cxnId="{3B58240E-DDED-4DCD-B90C-0E16A9C54245}">
      <dgm:prSet/>
      <dgm:spPr/>
      <dgm:t>
        <a:bodyPr/>
        <a:lstStyle/>
        <a:p>
          <a:endParaRPr kumimoji="1" lang="ja-JP" altLang="en-US"/>
        </a:p>
      </dgm:t>
    </dgm:pt>
    <dgm:pt modelId="{5FD31D81-F8B3-43D6-8EE3-182F00AE9C02}" type="sibTrans" cxnId="{3B58240E-DDED-4DCD-B90C-0E16A9C54245}">
      <dgm:prSet/>
      <dgm:spPr/>
      <dgm:t>
        <a:bodyPr/>
        <a:lstStyle/>
        <a:p>
          <a:endParaRPr kumimoji="1" lang="ja-JP" altLang="en-US"/>
        </a:p>
      </dgm:t>
    </dgm:pt>
    <dgm:pt modelId="{5E07B9F6-D2B2-4516-BD87-B233CBACC5D3}">
      <dgm:prSet phldrT="[テキスト]"/>
      <dgm:spPr/>
      <dgm:t>
        <a:bodyPr/>
        <a:lstStyle/>
        <a:p>
          <a:r>
            <a:rPr kumimoji="1" lang="en-US" altLang="ja-JP" dirty="0" err="1"/>
            <a:t>Adagrad</a:t>
          </a:r>
          <a:endParaRPr kumimoji="1" lang="ja-JP" altLang="en-US" dirty="0"/>
        </a:p>
      </dgm:t>
    </dgm:pt>
    <dgm:pt modelId="{2708E7FD-2653-4A5C-A48B-3FC778CA6215}" type="parTrans" cxnId="{378D32BA-CF7B-4B60-993F-40631629A0BE}">
      <dgm:prSet/>
      <dgm:spPr/>
      <dgm:t>
        <a:bodyPr/>
        <a:lstStyle/>
        <a:p>
          <a:endParaRPr kumimoji="1" lang="ja-JP" altLang="en-US"/>
        </a:p>
      </dgm:t>
    </dgm:pt>
    <dgm:pt modelId="{6921CB42-F48F-47B9-AEDC-9CECB2D452CA}" type="sibTrans" cxnId="{378D32BA-CF7B-4B60-993F-40631629A0BE}">
      <dgm:prSet/>
      <dgm:spPr/>
      <dgm:t>
        <a:bodyPr/>
        <a:lstStyle/>
        <a:p>
          <a:endParaRPr kumimoji="1" lang="ja-JP" altLang="en-US"/>
        </a:p>
      </dgm:t>
    </dgm:pt>
    <dgm:pt modelId="{71F368EE-0BDB-4179-806E-2FAA344DA9ED}">
      <dgm:prSet phldrT="[テキスト]"/>
      <dgm:spPr/>
      <dgm:t>
        <a:bodyPr/>
        <a:lstStyle/>
        <a:p>
          <a:r>
            <a:rPr kumimoji="1" lang="en-US" altLang="ja-JP" dirty="0"/>
            <a:t>…</a:t>
          </a:r>
          <a:endParaRPr kumimoji="1" lang="ja-JP" altLang="en-US" dirty="0"/>
        </a:p>
      </dgm:t>
    </dgm:pt>
    <dgm:pt modelId="{D6EC9E81-3066-446C-B90D-0879753D02DA}" type="parTrans" cxnId="{BE9F1F57-2B9A-408E-B2D5-CD38798239B9}">
      <dgm:prSet/>
      <dgm:spPr/>
      <dgm:t>
        <a:bodyPr/>
        <a:lstStyle/>
        <a:p>
          <a:endParaRPr kumimoji="1" lang="ja-JP" altLang="en-US"/>
        </a:p>
      </dgm:t>
    </dgm:pt>
    <dgm:pt modelId="{9E3319B7-BF2A-4A5C-AD89-798AD72C08E3}" type="sibTrans" cxnId="{BE9F1F57-2B9A-408E-B2D5-CD38798239B9}">
      <dgm:prSet/>
      <dgm:spPr/>
      <dgm:t>
        <a:bodyPr/>
        <a:lstStyle/>
        <a:p>
          <a:endParaRPr kumimoji="1" lang="ja-JP" altLang="en-US"/>
        </a:p>
      </dgm:t>
    </dgm:pt>
    <dgm:pt modelId="{4D324FEB-3765-487A-96F0-0839BC543307}" type="pres">
      <dgm:prSet presAssocID="{EA639309-2BC7-4685-840B-0221DEE5D3E3}" presName="mainComposite" presStyleCnt="0">
        <dgm:presLayoutVars>
          <dgm:chPref val="1"/>
          <dgm:dir/>
          <dgm:animOne val="branch"/>
          <dgm:animLvl val="lvl"/>
          <dgm:resizeHandles val="exact"/>
        </dgm:presLayoutVars>
      </dgm:prSet>
      <dgm:spPr/>
    </dgm:pt>
    <dgm:pt modelId="{7B97DA28-23CB-40EF-86E4-9F455CC8E7E6}" type="pres">
      <dgm:prSet presAssocID="{EA639309-2BC7-4685-840B-0221DEE5D3E3}" presName="hierFlow" presStyleCnt="0"/>
      <dgm:spPr/>
    </dgm:pt>
    <dgm:pt modelId="{8FB98B39-CE25-4BA0-925B-40BF66A904AB}" type="pres">
      <dgm:prSet presAssocID="{EA639309-2BC7-4685-840B-0221DEE5D3E3}" presName="hierChild1" presStyleCnt="0">
        <dgm:presLayoutVars>
          <dgm:chPref val="1"/>
          <dgm:animOne val="branch"/>
          <dgm:animLvl val="lvl"/>
        </dgm:presLayoutVars>
      </dgm:prSet>
      <dgm:spPr/>
    </dgm:pt>
    <dgm:pt modelId="{95582E59-AA7D-4691-8B49-90320D4F1EEB}" type="pres">
      <dgm:prSet presAssocID="{7AC344BC-91DF-42FD-A17A-953BE773449E}" presName="Name17" presStyleCnt="0"/>
      <dgm:spPr/>
    </dgm:pt>
    <dgm:pt modelId="{77B25694-BFEF-4B71-8519-AE5ADE94D398}" type="pres">
      <dgm:prSet presAssocID="{7AC344BC-91DF-42FD-A17A-953BE773449E}" presName="level1Shape" presStyleLbl="node0" presStyleIdx="0" presStyleCnt="1">
        <dgm:presLayoutVars>
          <dgm:chPref val="3"/>
        </dgm:presLayoutVars>
      </dgm:prSet>
      <dgm:spPr/>
    </dgm:pt>
    <dgm:pt modelId="{FAEAED1B-BA1B-4C09-9D66-FDF94C47575F}" type="pres">
      <dgm:prSet presAssocID="{7AC344BC-91DF-42FD-A17A-953BE773449E}" presName="hierChild2" presStyleCnt="0"/>
      <dgm:spPr/>
    </dgm:pt>
    <dgm:pt modelId="{6762D2CC-8BD0-48C6-9E20-3840A4BC9FC8}" type="pres">
      <dgm:prSet presAssocID="{27A6800A-A5DB-4A05-B9B6-C4F9427FA394}" presName="Name25" presStyleLbl="parChTrans1D2" presStyleIdx="0" presStyleCnt="2"/>
      <dgm:spPr/>
    </dgm:pt>
    <dgm:pt modelId="{46427187-AB3C-4D12-ACEA-23C76D4F0C83}" type="pres">
      <dgm:prSet presAssocID="{27A6800A-A5DB-4A05-B9B6-C4F9427FA394}" presName="connTx" presStyleLbl="parChTrans1D2" presStyleIdx="0" presStyleCnt="2"/>
      <dgm:spPr/>
    </dgm:pt>
    <dgm:pt modelId="{3C813A0C-366C-4ABF-A59D-28C35A47B7A9}" type="pres">
      <dgm:prSet presAssocID="{A92433DE-44A5-4AB2-A151-E49E6A4E3ACC}" presName="Name30" presStyleCnt="0"/>
      <dgm:spPr/>
    </dgm:pt>
    <dgm:pt modelId="{4A570933-6EEA-4ED4-B32C-BFD4100705FA}" type="pres">
      <dgm:prSet presAssocID="{A92433DE-44A5-4AB2-A151-E49E6A4E3ACC}" presName="level2Shape" presStyleLbl="node2" presStyleIdx="0" presStyleCnt="2"/>
      <dgm:spPr/>
    </dgm:pt>
    <dgm:pt modelId="{A0A8E2BC-50AB-4157-B659-E28C9248D784}" type="pres">
      <dgm:prSet presAssocID="{A92433DE-44A5-4AB2-A151-E49E6A4E3ACC}" presName="hierChild3" presStyleCnt="0"/>
      <dgm:spPr/>
    </dgm:pt>
    <dgm:pt modelId="{524E3A5D-27B5-41B8-9DE4-DE065A748A89}" type="pres">
      <dgm:prSet presAssocID="{DB583198-1F8E-4F39-ABF2-D49860D2EE2E}" presName="Name25" presStyleLbl="parChTrans1D3" presStyleIdx="0" presStyleCnt="2"/>
      <dgm:spPr/>
    </dgm:pt>
    <dgm:pt modelId="{020AB7B0-5B13-43FD-8D4C-B9B0736DC928}" type="pres">
      <dgm:prSet presAssocID="{DB583198-1F8E-4F39-ABF2-D49860D2EE2E}" presName="connTx" presStyleLbl="parChTrans1D3" presStyleIdx="0" presStyleCnt="2"/>
      <dgm:spPr/>
    </dgm:pt>
    <dgm:pt modelId="{B78CEA0D-DA6A-4374-A271-427F38D99F9C}" type="pres">
      <dgm:prSet presAssocID="{B3522D24-327A-4F49-B034-31DC2BA5A3AB}" presName="Name30" presStyleCnt="0"/>
      <dgm:spPr/>
    </dgm:pt>
    <dgm:pt modelId="{D60279D4-2722-46A2-80BB-3C3EB0E11E1E}" type="pres">
      <dgm:prSet presAssocID="{B3522D24-327A-4F49-B034-31DC2BA5A3AB}" presName="level2Shape" presStyleLbl="node3" presStyleIdx="0" presStyleCnt="2"/>
      <dgm:spPr/>
    </dgm:pt>
    <dgm:pt modelId="{9C5270A8-3FAA-40F1-B551-A21BF61E9458}" type="pres">
      <dgm:prSet presAssocID="{B3522D24-327A-4F49-B034-31DC2BA5A3AB}" presName="hierChild3" presStyleCnt="0"/>
      <dgm:spPr/>
    </dgm:pt>
    <dgm:pt modelId="{BFA6B731-CCF1-401D-9FC2-AF327EB862C7}" type="pres">
      <dgm:prSet presAssocID="{84C80CA9-7029-4F03-A980-EF0257176759}" presName="Name25" presStyleLbl="parChTrans1D3" presStyleIdx="1" presStyleCnt="2"/>
      <dgm:spPr/>
    </dgm:pt>
    <dgm:pt modelId="{EDE27F14-9A29-428E-AB29-B707B8C5AE0F}" type="pres">
      <dgm:prSet presAssocID="{84C80CA9-7029-4F03-A980-EF0257176759}" presName="connTx" presStyleLbl="parChTrans1D3" presStyleIdx="1" presStyleCnt="2"/>
      <dgm:spPr/>
    </dgm:pt>
    <dgm:pt modelId="{B35C23E1-B940-437A-85A0-22D92C2A0F3C}" type="pres">
      <dgm:prSet presAssocID="{EF791783-F67E-4CC7-BFFF-9E0644BDE83B}" presName="Name30" presStyleCnt="0"/>
      <dgm:spPr/>
    </dgm:pt>
    <dgm:pt modelId="{264519B7-F141-4160-A70C-0105C6E7CEAE}" type="pres">
      <dgm:prSet presAssocID="{EF791783-F67E-4CC7-BFFF-9E0644BDE83B}" presName="level2Shape" presStyleLbl="node3" presStyleIdx="1" presStyleCnt="2"/>
      <dgm:spPr/>
    </dgm:pt>
    <dgm:pt modelId="{8399AB9F-1DEE-4DFE-BB5F-FAF4A1BE1009}" type="pres">
      <dgm:prSet presAssocID="{EF791783-F67E-4CC7-BFFF-9E0644BDE83B}" presName="hierChild3" presStyleCnt="0"/>
      <dgm:spPr/>
    </dgm:pt>
    <dgm:pt modelId="{A1CD4CC5-F820-4FBC-A391-860D3B6CD5B1}" type="pres">
      <dgm:prSet presAssocID="{41911BC5-D5EB-49B7-9A71-1839CD75F59B}" presName="Name25" presStyleLbl="parChTrans1D4" presStyleIdx="0" presStyleCnt="6"/>
      <dgm:spPr/>
    </dgm:pt>
    <dgm:pt modelId="{F7970CCF-6504-4697-92DB-8300A25E06E8}" type="pres">
      <dgm:prSet presAssocID="{41911BC5-D5EB-49B7-9A71-1839CD75F59B}" presName="connTx" presStyleLbl="parChTrans1D4" presStyleIdx="0" presStyleCnt="6"/>
      <dgm:spPr/>
    </dgm:pt>
    <dgm:pt modelId="{6E7B9B24-ADB8-4BA4-BA28-D94F8DF5184E}" type="pres">
      <dgm:prSet presAssocID="{481A15CC-A6BE-4FAB-80D5-F4A326B55D2A}" presName="Name30" presStyleCnt="0"/>
      <dgm:spPr/>
    </dgm:pt>
    <dgm:pt modelId="{2860366B-6735-4C7B-AB66-9D5F30F351B9}" type="pres">
      <dgm:prSet presAssocID="{481A15CC-A6BE-4FAB-80D5-F4A326B55D2A}" presName="level2Shape" presStyleLbl="node4" presStyleIdx="0" presStyleCnt="6"/>
      <dgm:spPr/>
    </dgm:pt>
    <dgm:pt modelId="{07C9B1A2-86A5-420F-90B9-969F8F3772A4}" type="pres">
      <dgm:prSet presAssocID="{481A15CC-A6BE-4FAB-80D5-F4A326B55D2A}" presName="hierChild3" presStyleCnt="0"/>
      <dgm:spPr/>
    </dgm:pt>
    <dgm:pt modelId="{14EEC6F4-3822-4FD3-B151-BEF6B24825F1}" type="pres">
      <dgm:prSet presAssocID="{DD981873-85B8-432D-8D32-AE84041E0690}" presName="Name25" presStyleLbl="parChTrans1D4" presStyleIdx="1" presStyleCnt="6"/>
      <dgm:spPr/>
    </dgm:pt>
    <dgm:pt modelId="{5B77BB49-434C-4396-B8D5-49E59E3372DD}" type="pres">
      <dgm:prSet presAssocID="{DD981873-85B8-432D-8D32-AE84041E0690}" presName="connTx" presStyleLbl="parChTrans1D4" presStyleIdx="1" presStyleCnt="6"/>
      <dgm:spPr/>
    </dgm:pt>
    <dgm:pt modelId="{FA4F0F9E-5E10-4810-B39F-BDC224E66512}" type="pres">
      <dgm:prSet presAssocID="{06049617-BCDD-4288-B144-7E47BDB049AC}" presName="Name30" presStyleCnt="0"/>
      <dgm:spPr/>
    </dgm:pt>
    <dgm:pt modelId="{DD847BA8-8ADE-457A-ACDA-BAD2A81F1C7F}" type="pres">
      <dgm:prSet presAssocID="{06049617-BCDD-4288-B144-7E47BDB049AC}" presName="level2Shape" presStyleLbl="node4" presStyleIdx="1" presStyleCnt="6"/>
      <dgm:spPr/>
    </dgm:pt>
    <dgm:pt modelId="{E99754C4-A332-49A5-AF15-130D6570BF1A}" type="pres">
      <dgm:prSet presAssocID="{06049617-BCDD-4288-B144-7E47BDB049AC}" presName="hierChild3" presStyleCnt="0"/>
      <dgm:spPr/>
    </dgm:pt>
    <dgm:pt modelId="{C4B78D54-E5A1-4496-B65C-C763CC86C77D}" type="pres">
      <dgm:prSet presAssocID="{2708E7FD-2653-4A5C-A48B-3FC778CA6215}" presName="Name25" presStyleLbl="parChTrans1D4" presStyleIdx="2" presStyleCnt="6"/>
      <dgm:spPr/>
    </dgm:pt>
    <dgm:pt modelId="{4FD2A131-F123-416A-9711-96C994FE356D}" type="pres">
      <dgm:prSet presAssocID="{2708E7FD-2653-4A5C-A48B-3FC778CA6215}" presName="connTx" presStyleLbl="parChTrans1D4" presStyleIdx="2" presStyleCnt="6"/>
      <dgm:spPr/>
    </dgm:pt>
    <dgm:pt modelId="{5E3CDA61-3DD9-47F0-8575-63971999E1E7}" type="pres">
      <dgm:prSet presAssocID="{5E07B9F6-D2B2-4516-BD87-B233CBACC5D3}" presName="Name30" presStyleCnt="0"/>
      <dgm:spPr/>
    </dgm:pt>
    <dgm:pt modelId="{7FFB1BD1-BEC3-4097-AFE2-75109AAA802B}" type="pres">
      <dgm:prSet presAssocID="{5E07B9F6-D2B2-4516-BD87-B233CBACC5D3}" presName="level2Shape" presStyleLbl="node4" presStyleIdx="2" presStyleCnt="6"/>
      <dgm:spPr/>
    </dgm:pt>
    <dgm:pt modelId="{5AE9170E-44DB-4D0A-8EA0-D6583DFB5AA4}" type="pres">
      <dgm:prSet presAssocID="{5E07B9F6-D2B2-4516-BD87-B233CBACC5D3}" presName="hierChild3" presStyleCnt="0"/>
      <dgm:spPr/>
    </dgm:pt>
    <dgm:pt modelId="{39E423C9-5769-45CC-8576-99475CBBFE80}" type="pres">
      <dgm:prSet presAssocID="{D6EC9E81-3066-446C-B90D-0879753D02DA}" presName="Name25" presStyleLbl="parChTrans1D4" presStyleIdx="3" presStyleCnt="6"/>
      <dgm:spPr/>
    </dgm:pt>
    <dgm:pt modelId="{73F99B32-DA3D-4DB8-94E9-D2ABF70BF294}" type="pres">
      <dgm:prSet presAssocID="{D6EC9E81-3066-446C-B90D-0879753D02DA}" presName="connTx" presStyleLbl="parChTrans1D4" presStyleIdx="3" presStyleCnt="6"/>
      <dgm:spPr/>
    </dgm:pt>
    <dgm:pt modelId="{76C68780-5FF2-416A-AFC7-C1F016761C54}" type="pres">
      <dgm:prSet presAssocID="{71F368EE-0BDB-4179-806E-2FAA344DA9ED}" presName="Name30" presStyleCnt="0"/>
      <dgm:spPr/>
    </dgm:pt>
    <dgm:pt modelId="{F03BDDFE-4C22-408C-88FC-9DFF40F6B588}" type="pres">
      <dgm:prSet presAssocID="{71F368EE-0BDB-4179-806E-2FAA344DA9ED}" presName="level2Shape" presStyleLbl="node4" presStyleIdx="3" presStyleCnt="6"/>
      <dgm:spPr/>
    </dgm:pt>
    <dgm:pt modelId="{C44FFFE3-27C2-4D08-8FD8-C054CCCF279B}" type="pres">
      <dgm:prSet presAssocID="{71F368EE-0BDB-4179-806E-2FAA344DA9ED}" presName="hierChild3" presStyleCnt="0"/>
      <dgm:spPr/>
    </dgm:pt>
    <dgm:pt modelId="{51DA155C-2A0E-4EB4-B4C6-43627FEC531D}" type="pres">
      <dgm:prSet presAssocID="{7ED6E8E6-7A46-470C-896A-7704129710F1}" presName="Name25" presStyleLbl="parChTrans1D4" presStyleIdx="4" presStyleCnt="6"/>
      <dgm:spPr/>
    </dgm:pt>
    <dgm:pt modelId="{710F8635-0785-40DD-A1DF-A3330B7AD602}" type="pres">
      <dgm:prSet presAssocID="{7ED6E8E6-7A46-470C-896A-7704129710F1}" presName="connTx" presStyleLbl="parChTrans1D4" presStyleIdx="4" presStyleCnt="6"/>
      <dgm:spPr/>
    </dgm:pt>
    <dgm:pt modelId="{2D5E68B0-204F-41DB-BF80-2BB0F480A6EE}" type="pres">
      <dgm:prSet presAssocID="{AF9D1CD2-27A7-48A7-872B-531DD48B9572}" presName="Name30" presStyleCnt="0"/>
      <dgm:spPr/>
    </dgm:pt>
    <dgm:pt modelId="{4D7E5751-9FEB-4BC1-9E24-D1728EA4CB65}" type="pres">
      <dgm:prSet presAssocID="{AF9D1CD2-27A7-48A7-872B-531DD48B9572}" presName="level2Shape" presStyleLbl="node4" presStyleIdx="4" presStyleCnt="6"/>
      <dgm:spPr/>
    </dgm:pt>
    <dgm:pt modelId="{7309B85A-4D7E-466F-A282-B3E381053D81}" type="pres">
      <dgm:prSet presAssocID="{AF9D1CD2-27A7-48A7-872B-531DD48B9572}" presName="hierChild3" presStyleCnt="0"/>
      <dgm:spPr/>
    </dgm:pt>
    <dgm:pt modelId="{6A99FC5D-9D05-4BC5-B67B-BC6863A4D3FF}" type="pres">
      <dgm:prSet presAssocID="{66EDE43E-8173-4B13-88AF-D17AB26F943F}" presName="Name25" presStyleLbl="parChTrans1D4" presStyleIdx="5" presStyleCnt="6"/>
      <dgm:spPr/>
    </dgm:pt>
    <dgm:pt modelId="{75147360-F47D-4ECE-9290-36592A2155F3}" type="pres">
      <dgm:prSet presAssocID="{66EDE43E-8173-4B13-88AF-D17AB26F943F}" presName="connTx" presStyleLbl="parChTrans1D4" presStyleIdx="5" presStyleCnt="6"/>
      <dgm:spPr/>
    </dgm:pt>
    <dgm:pt modelId="{4068D64B-ABB6-4B39-8F72-F94D4473AB96}" type="pres">
      <dgm:prSet presAssocID="{122F2F24-9C22-43EF-95DA-68A903316789}" presName="Name30" presStyleCnt="0"/>
      <dgm:spPr/>
    </dgm:pt>
    <dgm:pt modelId="{25314B88-7E58-445D-ABF0-F4FA019C5E62}" type="pres">
      <dgm:prSet presAssocID="{122F2F24-9C22-43EF-95DA-68A903316789}" presName="level2Shape" presStyleLbl="node4" presStyleIdx="5" presStyleCnt="6"/>
      <dgm:spPr/>
    </dgm:pt>
    <dgm:pt modelId="{EF9D08FF-BB92-471D-899D-1C1A8536CA8A}" type="pres">
      <dgm:prSet presAssocID="{122F2F24-9C22-43EF-95DA-68A903316789}" presName="hierChild3" presStyleCnt="0"/>
      <dgm:spPr/>
    </dgm:pt>
    <dgm:pt modelId="{492B0B61-7B71-42B7-A69A-C65179E49B2C}" type="pres">
      <dgm:prSet presAssocID="{1B8380AE-BD3F-480D-A9E1-573BE6A83AC3}" presName="Name25" presStyleLbl="parChTrans1D2" presStyleIdx="1" presStyleCnt="2"/>
      <dgm:spPr/>
    </dgm:pt>
    <dgm:pt modelId="{43FD5E01-1166-413E-BF76-10AA8F154F97}" type="pres">
      <dgm:prSet presAssocID="{1B8380AE-BD3F-480D-A9E1-573BE6A83AC3}" presName="connTx" presStyleLbl="parChTrans1D2" presStyleIdx="1" presStyleCnt="2"/>
      <dgm:spPr/>
    </dgm:pt>
    <dgm:pt modelId="{ADD5AD41-52A9-4E29-97D9-40E6B71B63CD}" type="pres">
      <dgm:prSet presAssocID="{04964340-AF5F-4BAA-95F6-87D881765FF8}" presName="Name30" presStyleCnt="0"/>
      <dgm:spPr/>
    </dgm:pt>
    <dgm:pt modelId="{9DCB61E6-AEE6-4221-BB03-666E13031148}" type="pres">
      <dgm:prSet presAssocID="{04964340-AF5F-4BAA-95F6-87D881765FF8}" presName="level2Shape" presStyleLbl="node2" presStyleIdx="1" presStyleCnt="2"/>
      <dgm:spPr/>
    </dgm:pt>
    <dgm:pt modelId="{2E730F3B-66A2-48EE-8367-4BA29F745331}" type="pres">
      <dgm:prSet presAssocID="{04964340-AF5F-4BAA-95F6-87D881765FF8}" presName="hierChild3" presStyleCnt="0"/>
      <dgm:spPr/>
    </dgm:pt>
    <dgm:pt modelId="{18F3463D-3B6B-42AB-BD9D-182786FC6BD7}" type="pres">
      <dgm:prSet presAssocID="{EA639309-2BC7-4685-840B-0221DEE5D3E3}" presName="bgShapesFlow" presStyleCnt="0"/>
      <dgm:spPr/>
    </dgm:pt>
  </dgm:ptLst>
  <dgm:cxnLst>
    <dgm:cxn modelId="{29DFC102-31EF-41C8-9F5B-CCF4CFCF1317}" type="presOf" srcId="{DB583198-1F8E-4F39-ABF2-D49860D2EE2E}" destId="{020AB7B0-5B13-43FD-8D4C-B9B0736DC928}" srcOrd="1" destOrd="0" presId="urn:microsoft.com/office/officeart/2005/8/layout/hierarchy5"/>
    <dgm:cxn modelId="{48A3AB03-7AC2-461F-90B5-8A58093368F1}" type="presOf" srcId="{DB583198-1F8E-4F39-ABF2-D49860D2EE2E}" destId="{524E3A5D-27B5-41B8-9DE4-DE065A748A89}" srcOrd="0" destOrd="0" presId="urn:microsoft.com/office/officeart/2005/8/layout/hierarchy5"/>
    <dgm:cxn modelId="{15660F04-0A27-40B2-B292-556635B8CC06}" type="presOf" srcId="{66EDE43E-8173-4B13-88AF-D17AB26F943F}" destId="{6A99FC5D-9D05-4BC5-B67B-BC6863A4D3FF}" srcOrd="0" destOrd="0" presId="urn:microsoft.com/office/officeart/2005/8/layout/hierarchy5"/>
    <dgm:cxn modelId="{15EB7A08-D230-4CAE-814C-A0BCA24C45AB}" type="presOf" srcId="{A92433DE-44A5-4AB2-A151-E49E6A4E3ACC}" destId="{4A570933-6EEA-4ED4-B32C-BFD4100705FA}" srcOrd="0" destOrd="0" presId="urn:microsoft.com/office/officeart/2005/8/layout/hierarchy5"/>
    <dgm:cxn modelId="{57D51F0B-1E79-459C-A65C-197108A79B12}" type="presOf" srcId="{41911BC5-D5EB-49B7-9A71-1839CD75F59B}" destId="{F7970CCF-6504-4697-92DB-8300A25E06E8}" srcOrd="1" destOrd="0" presId="urn:microsoft.com/office/officeart/2005/8/layout/hierarchy5"/>
    <dgm:cxn modelId="{ED71730D-1F3D-4F0F-B9A6-4C07DA141847}" srcId="{EF791783-F67E-4CC7-BFFF-9E0644BDE83B}" destId="{122F2F24-9C22-43EF-95DA-68A903316789}" srcOrd="2" destOrd="0" parTransId="{66EDE43E-8173-4B13-88AF-D17AB26F943F}" sibTransId="{E91695ED-632B-46A8-A604-FE943164D995}"/>
    <dgm:cxn modelId="{3B58240E-DDED-4DCD-B90C-0E16A9C54245}" srcId="{481A15CC-A6BE-4FAB-80D5-F4A326B55D2A}" destId="{06049617-BCDD-4288-B144-7E47BDB049AC}" srcOrd="0" destOrd="0" parTransId="{DD981873-85B8-432D-8D32-AE84041E0690}" sibTransId="{5FD31D81-F8B3-43D6-8EE3-182F00AE9C02}"/>
    <dgm:cxn modelId="{6E265F16-0D66-4759-845B-658267C441FB}" type="presOf" srcId="{84C80CA9-7029-4F03-A980-EF0257176759}" destId="{BFA6B731-CCF1-401D-9FC2-AF327EB862C7}" srcOrd="0" destOrd="0" presId="urn:microsoft.com/office/officeart/2005/8/layout/hierarchy5"/>
    <dgm:cxn modelId="{CB42252A-449A-438B-B478-3CF6C80BC1B7}" type="presOf" srcId="{41911BC5-D5EB-49B7-9A71-1839CD75F59B}" destId="{A1CD4CC5-F820-4FBC-A391-860D3B6CD5B1}" srcOrd="0" destOrd="0" presId="urn:microsoft.com/office/officeart/2005/8/layout/hierarchy5"/>
    <dgm:cxn modelId="{79592D2A-4DA0-4D07-9BC5-DEF265D252EC}" srcId="{7AC344BC-91DF-42FD-A17A-953BE773449E}" destId="{A92433DE-44A5-4AB2-A151-E49E6A4E3ACC}" srcOrd="0" destOrd="0" parTransId="{27A6800A-A5DB-4A05-B9B6-C4F9427FA394}" sibTransId="{FA0D79D1-67E3-4D2F-8DA8-EA046BF9EACF}"/>
    <dgm:cxn modelId="{F6785D30-D053-43EA-9D0B-4AF4B19540B2}" srcId="{EF791783-F67E-4CC7-BFFF-9E0644BDE83B}" destId="{AF9D1CD2-27A7-48A7-872B-531DD48B9572}" srcOrd="1" destOrd="0" parTransId="{7ED6E8E6-7A46-470C-896A-7704129710F1}" sibTransId="{614776F6-F8FB-4C4C-ACF6-521AFD96FDE2}"/>
    <dgm:cxn modelId="{9F6FEC35-8180-4AA7-B377-543AD5E61F53}" type="presOf" srcId="{DD981873-85B8-432D-8D32-AE84041E0690}" destId="{5B77BB49-434C-4396-B8D5-49E59E3372DD}" srcOrd="1" destOrd="0" presId="urn:microsoft.com/office/officeart/2005/8/layout/hierarchy5"/>
    <dgm:cxn modelId="{680F575B-6974-4385-ADC5-80A14D6549AC}" type="presOf" srcId="{B3522D24-327A-4F49-B034-31DC2BA5A3AB}" destId="{D60279D4-2722-46A2-80BB-3C3EB0E11E1E}" srcOrd="0" destOrd="0" presId="urn:microsoft.com/office/officeart/2005/8/layout/hierarchy5"/>
    <dgm:cxn modelId="{2C3E9D61-E860-4E15-898C-516897EB3A53}" type="presOf" srcId="{06049617-BCDD-4288-B144-7E47BDB049AC}" destId="{DD847BA8-8ADE-457A-ACDA-BAD2A81F1C7F}" srcOrd="0" destOrd="0" presId="urn:microsoft.com/office/officeart/2005/8/layout/hierarchy5"/>
    <dgm:cxn modelId="{1A18236D-EBDA-49AA-B075-79A6E90E3F69}" type="presOf" srcId="{481A15CC-A6BE-4FAB-80D5-F4A326B55D2A}" destId="{2860366B-6735-4C7B-AB66-9D5F30F351B9}" srcOrd="0" destOrd="0" presId="urn:microsoft.com/office/officeart/2005/8/layout/hierarchy5"/>
    <dgm:cxn modelId="{9EF0846E-2192-4370-BB0A-D1BF379FD867}" type="presOf" srcId="{2708E7FD-2653-4A5C-A48B-3FC778CA6215}" destId="{4FD2A131-F123-416A-9711-96C994FE356D}" srcOrd="1" destOrd="0" presId="urn:microsoft.com/office/officeart/2005/8/layout/hierarchy5"/>
    <dgm:cxn modelId="{826A8651-1A6C-4044-816D-6500AC79C389}" srcId="{7AC344BC-91DF-42FD-A17A-953BE773449E}" destId="{04964340-AF5F-4BAA-95F6-87D881765FF8}" srcOrd="1" destOrd="0" parTransId="{1B8380AE-BD3F-480D-A9E1-573BE6A83AC3}" sibTransId="{63780D94-6FE5-4E9C-9EBE-040296268066}"/>
    <dgm:cxn modelId="{CD9B1C75-DE61-4262-B22D-91E2ED66A95A}" type="presOf" srcId="{27A6800A-A5DB-4A05-B9B6-C4F9427FA394}" destId="{6762D2CC-8BD0-48C6-9E20-3840A4BC9FC8}" srcOrd="0" destOrd="0" presId="urn:microsoft.com/office/officeart/2005/8/layout/hierarchy5"/>
    <dgm:cxn modelId="{3394E975-AC92-432C-B61B-82E462733F0A}" type="presOf" srcId="{2708E7FD-2653-4A5C-A48B-3FC778CA6215}" destId="{C4B78D54-E5A1-4496-B65C-C763CC86C77D}" srcOrd="0" destOrd="0" presId="urn:microsoft.com/office/officeart/2005/8/layout/hierarchy5"/>
    <dgm:cxn modelId="{BE9F1F57-2B9A-408E-B2D5-CD38798239B9}" srcId="{481A15CC-A6BE-4FAB-80D5-F4A326B55D2A}" destId="{71F368EE-0BDB-4179-806E-2FAA344DA9ED}" srcOrd="2" destOrd="0" parTransId="{D6EC9E81-3066-446C-B90D-0879753D02DA}" sibTransId="{9E3319B7-BF2A-4A5C-AD89-798AD72C08E3}"/>
    <dgm:cxn modelId="{177CCB5A-7716-4B77-B774-26024625D0E7}" type="presOf" srcId="{27A6800A-A5DB-4A05-B9B6-C4F9427FA394}" destId="{46427187-AB3C-4D12-ACEA-23C76D4F0C83}" srcOrd="1" destOrd="0" presId="urn:microsoft.com/office/officeart/2005/8/layout/hierarchy5"/>
    <dgm:cxn modelId="{E6B9DF7A-78D5-45B3-8589-2B1E8F1ACABE}" srcId="{EA639309-2BC7-4685-840B-0221DEE5D3E3}" destId="{7AC344BC-91DF-42FD-A17A-953BE773449E}" srcOrd="0" destOrd="0" parTransId="{AE2DA3D0-6E7C-4EDD-BF7B-C4C69FE63866}" sibTransId="{4BCA5424-5E4F-4DF7-B435-050DA53541B1}"/>
    <dgm:cxn modelId="{036F3B8A-6507-4F08-B844-5690E46692BA}" type="presOf" srcId="{EF791783-F67E-4CC7-BFFF-9E0644BDE83B}" destId="{264519B7-F141-4160-A70C-0105C6E7CEAE}" srcOrd="0" destOrd="0" presId="urn:microsoft.com/office/officeart/2005/8/layout/hierarchy5"/>
    <dgm:cxn modelId="{891B638A-1592-4B73-83E0-DC6FBA32E8FC}" type="presOf" srcId="{122F2F24-9C22-43EF-95DA-68A903316789}" destId="{25314B88-7E58-445D-ABF0-F4FA019C5E62}" srcOrd="0" destOrd="0" presId="urn:microsoft.com/office/officeart/2005/8/layout/hierarchy5"/>
    <dgm:cxn modelId="{98EAE991-BF9C-4E42-8564-9B9AB1F4AAA9}" type="presOf" srcId="{DD981873-85B8-432D-8D32-AE84041E0690}" destId="{14EEC6F4-3822-4FD3-B151-BEF6B24825F1}" srcOrd="0" destOrd="0" presId="urn:microsoft.com/office/officeart/2005/8/layout/hierarchy5"/>
    <dgm:cxn modelId="{1823F992-46B2-4F65-83F9-A84571C1976F}" type="presOf" srcId="{5E07B9F6-D2B2-4516-BD87-B233CBACC5D3}" destId="{7FFB1BD1-BEC3-4097-AFE2-75109AAA802B}" srcOrd="0" destOrd="0" presId="urn:microsoft.com/office/officeart/2005/8/layout/hierarchy5"/>
    <dgm:cxn modelId="{C25D53A1-6351-49CE-BC24-20E4272E0C53}" type="presOf" srcId="{D6EC9E81-3066-446C-B90D-0879753D02DA}" destId="{73F99B32-DA3D-4DB8-94E9-D2ABF70BF294}" srcOrd="1" destOrd="0" presId="urn:microsoft.com/office/officeart/2005/8/layout/hierarchy5"/>
    <dgm:cxn modelId="{0C2486AD-C505-4A90-8B52-54305F71CB3C}" type="presOf" srcId="{04964340-AF5F-4BAA-95F6-87D881765FF8}" destId="{9DCB61E6-AEE6-4221-BB03-666E13031148}" srcOrd="0" destOrd="0" presId="urn:microsoft.com/office/officeart/2005/8/layout/hierarchy5"/>
    <dgm:cxn modelId="{B23720B4-3B57-4344-89C9-F6C92CD5FE59}" type="presOf" srcId="{D6EC9E81-3066-446C-B90D-0879753D02DA}" destId="{39E423C9-5769-45CC-8576-99475CBBFE80}" srcOrd="0" destOrd="0" presId="urn:microsoft.com/office/officeart/2005/8/layout/hierarchy5"/>
    <dgm:cxn modelId="{378D32BA-CF7B-4B60-993F-40631629A0BE}" srcId="{481A15CC-A6BE-4FAB-80D5-F4A326B55D2A}" destId="{5E07B9F6-D2B2-4516-BD87-B233CBACC5D3}" srcOrd="1" destOrd="0" parTransId="{2708E7FD-2653-4A5C-A48B-3FC778CA6215}" sibTransId="{6921CB42-F48F-47B9-AEDC-9CECB2D452CA}"/>
    <dgm:cxn modelId="{E69B86C2-C6F1-4189-BD3E-E0E205F9D983}" srcId="{EF791783-F67E-4CC7-BFFF-9E0644BDE83B}" destId="{481A15CC-A6BE-4FAB-80D5-F4A326B55D2A}" srcOrd="0" destOrd="0" parTransId="{41911BC5-D5EB-49B7-9A71-1839CD75F59B}" sibTransId="{1A243F4E-AE14-482F-B587-F6912F9DE90F}"/>
    <dgm:cxn modelId="{08B6C3D3-8048-46DC-BA66-95CC88731228}" type="presOf" srcId="{7AC344BC-91DF-42FD-A17A-953BE773449E}" destId="{77B25694-BFEF-4B71-8519-AE5ADE94D398}" srcOrd="0" destOrd="0" presId="urn:microsoft.com/office/officeart/2005/8/layout/hierarchy5"/>
    <dgm:cxn modelId="{F711DDD8-2D48-43F2-B9E1-3E048F8BE758}" srcId="{A92433DE-44A5-4AB2-A151-E49E6A4E3ACC}" destId="{B3522D24-327A-4F49-B034-31DC2BA5A3AB}" srcOrd="0" destOrd="0" parTransId="{DB583198-1F8E-4F39-ABF2-D49860D2EE2E}" sibTransId="{E06E02AB-BC8F-4507-99F9-FE59257FB151}"/>
    <dgm:cxn modelId="{4CA4C1E0-3CC5-431D-B62D-C4AA6FDDBB27}" type="presOf" srcId="{EA639309-2BC7-4685-840B-0221DEE5D3E3}" destId="{4D324FEB-3765-487A-96F0-0839BC543307}" srcOrd="0" destOrd="0" presId="urn:microsoft.com/office/officeart/2005/8/layout/hierarchy5"/>
    <dgm:cxn modelId="{330648E1-B2D5-48F2-938C-54032F389E4B}" type="presOf" srcId="{1B8380AE-BD3F-480D-A9E1-573BE6A83AC3}" destId="{43FD5E01-1166-413E-BF76-10AA8F154F97}" srcOrd="1" destOrd="0" presId="urn:microsoft.com/office/officeart/2005/8/layout/hierarchy5"/>
    <dgm:cxn modelId="{4906B1E4-9953-4362-8E4E-9B1601AFACF5}" type="presOf" srcId="{71F368EE-0BDB-4179-806E-2FAA344DA9ED}" destId="{F03BDDFE-4C22-408C-88FC-9DFF40F6B588}" srcOrd="0" destOrd="0" presId="urn:microsoft.com/office/officeart/2005/8/layout/hierarchy5"/>
    <dgm:cxn modelId="{A96C36E7-3B3D-4296-9CC0-07F30D9D9BD3}" type="presOf" srcId="{66EDE43E-8173-4B13-88AF-D17AB26F943F}" destId="{75147360-F47D-4ECE-9290-36592A2155F3}" srcOrd="1" destOrd="0" presId="urn:microsoft.com/office/officeart/2005/8/layout/hierarchy5"/>
    <dgm:cxn modelId="{9808A8EB-2D2A-4B94-AE9E-479BC03E9E0B}" type="presOf" srcId="{84C80CA9-7029-4F03-A980-EF0257176759}" destId="{EDE27F14-9A29-428E-AB29-B707B8C5AE0F}" srcOrd="1" destOrd="0" presId="urn:microsoft.com/office/officeart/2005/8/layout/hierarchy5"/>
    <dgm:cxn modelId="{CD2703F8-024C-4D49-A6B0-07D73E645718}" type="presOf" srcId="{7ED6E8E6-7A46-470C-896A-7704129710F1}" destId="{51DA155C-2A0E-4EB4-B4C6-43627FEC531D}" srcOrd="0" destOrd="0" presId="urn:microsoft.com/office/officeart/2005/8/layout/hierarchy5"/>
    <dgm:cxn modelId="{255382F8-C813-4ED7-844E-171D30276CDA}" srcId="{A92433DE-44A5-4AB2-A151-E49E6A4E3ACC}" destId="{EF791783-F67E-4CC7-BFFF-9E0644BDE83B}" srcOrd="1" destOrd="0" parTransId="{84C80CA9-7029-4F03-A980-EF0257176759}" sibTransId="{7156FBCD-FA64-4B3C-92AD-63FB83B5EF26}"/>
    <dgm:cxn modelId="{B82F00FB-21A7-4737-9A2D-84C5F6870B12}" type="presOf" srcId="{AF9D1CD2-27A7-48A7-872B-531DD48B9572}" destId="{4D7E5751-9FEB-4BC1-9E24-D1728EA4CB65}" srcOrd="0" destOrd="0" presId="urn:microsoft.com/office/officeart/2005/8/layout/hierarchy5"/>
    <dgm:cxn modelId="{04B2C4FB-A253-41D6-A302-7B9612525121}" type="presOf" srcId="{7ED6E8E6-7A46-470C-896A-7704129710F1}" destId="{710F8635-0785-40DD-A1DF-A3330B7AD602}" srcOrd="1" destOrd="0" presId="urn:microsoft.com/office/officeart/2005/8/layout/hierarchy5"/>
    <dgm:cxn modelId="{509457FD-7035-4698-8E09-A1628807A201}" type="presOf" srcId="{1B8380AE-BD3F-480D-A9E1-573BE6A83AC3}" destId="{492B0B61-7B71-42B7-A69A-C65179E49B2C}" srcOrd="0" destOrd="0" presId="urn:microsoft.com/office/officeart/2005/8/layout/hierarchy5"/>
    <dgm:cxn modelId="{0F04E401-D3EC-42B6-810B-5115148921AD}" type="presParOf" srcId="{4D324FEB-3765-487A-96F0-0839BC543307}" destId="{7B97DA28-23CB-40EF-86E4-9F455CC8E7E6}" srcOrd="0" destOrd="0" presId="urn:microsoft.com/office/officeart/2005/8/layout/hierarchy5"/>
    <dgm:cxn modelId="{2A0A26D4-7438-447F-B8F9-DC722F467D28}" type="presParOf" srcId="{7B97DA28-23CB-40EF-86E4-9F455CC8E7E6}" destId="{8FB98B39-CE25-4BA0-925B-40BF66A904AB}" srcOrd="0" destOrd="0" presId="urn:microsoft.com/office/officeart/2005/8/layout/hierarchy5"/>
    <dgm:cxn modelId="{986301C1-2186-4C82-BE46-4630E9379CE6}" type="presParOf" srcId="{8FB98B39-CE25-4BA0-925B-40BF66A904AB}" destId="{95582E59-AA7D-4691-8B49-90320D4F1EEB}" srcOrd="0" destOrd="0" presId="urn:microsoft.com/office/officeart/2005/8/layout/hierarchy5"/>
    <dgm:cxn modelId="{35DE98AD-226B-4FC6-935C-49CDBC373F1C}" type="presParOf" srcId="{95582E59-AA7D-4691-8B49-90320D4F1EEB}" destId="{77B25694-BFEF-4B71-8519-AE5ADE94D398}" srcOrd="0" destOrd="0" presId="urn:microsoft.com/office/officeart/2005/8/layout/hierarchy5"/>
    <dgm:cxn modelId="{E45DF073-D75A-4129-A486-D1C60C84D2A4}" type="presParOf" srcId="{95582E59-AA7D-4691-8B49-90320D4F1EEB}" destId="{FAEAED1B-BA1B-4C09-9D66-FDF94C47575F}" srcOrd="1" destOrd="0" presId="urn:microsoft.com/office/officeart/2005/8/layout/hierarchy5"/>
    <dgm:cxn modelId="{8CF2B763-342A-4260-9889-F31526248118}" type="presParOf" srcId="{FAEAED1B-BA1B-4C09-9D66-FDF94C47575F}" destId="{6762D2CC-8BD0-48C6-9E20-3840A4BC9FC8}" srcOrd="0" destOrd="0" presId="urn:microsoft.com/office/officeart/2005/8/layout/hierarchy5"/>
    <dgm:cxn modelId="{70CD21FA-6D78-4C61-9A1F-1209713320CF}" type="presParOf" srcId="{6762D2CC-8BD0-48C6-9E20-3840A4BC9FC8}" destId="{46427187-AB3C-4D12-ACEA-23C76D4F0C83}" srcOrd="0" destOrd="0" presId="urn:microsoft.com/office/officeart/2005/8/layout/hierarchy5"/>
    <dgm:cxn modelId="{7D9D4808-41EA-4DD4-875A-D9CB3D20A0B2}" type="presParOf" srcId="{FAEAED1B-BA1B-4C09-9D66-FDF94C47575F}" destId="{3C813A0C-366C-4ABF-A59D-28C35A47B7A9}" srcOrd="1" destOrd="0" presId="urn:microsoft.com/office/officeart/2005/8/layout/hierarchy5"/>
    <dgm:cxn modelId="{8E52AF9A-B1EB-47F8-A671-87E86203C717}" type="presParOf" srcId="{3C813A0C-366C-4ABF-A59D-28C35A47B7A9}" destId="{4A570933-6EEA-4ED4-B32C-BFD4100705FA}" srcOrd="0" destOrd="0" presId="urn:microsoft.com/office/officeart/2005/8/layout/hierarchy5"/>
    <dgm:cxn modelId="{1C228CE0-23D3-45B2-83AF-ABF0923B5AA4}" type="presParOf" srcId="{3C813A0C-366C-4ABF-A59D-28C35A47B7A9}" destId="{A0A8E2BC-50AB-4157-B659-E28C9248D784}" srcOrd="1" destOrd="0" presId="urn:microsoft.com/office/officeart/2005/8/layout/hierarchy5"/>
    <dgm:cxn modelId="{3AF1ED14-EC21-4F0D-85B1-177F8F9350D7}" type="presParOf" srcId="{A0A8E2BC-50AB-4157-B659-E28C9248D784}" destId="{524E3A5D-27B5-41B8-9DE4-DE065A748A89}" srcOrd="0" destOrd="0" presId="urn:microsoft.com/office/officeart/2005/8/layout/hierarchy5"/>
    <dgm:cxn modelId="{135E6B29-A0F8-4C6A-A636-1B518167CD17}" type="presParOf" srcId="{524E3A5D-27B5-41B8-9DE4-DE065A748A89}" destId="{020AB7B0-5B13-43FD-8D4C-B9B0736DC928}" srcOrd="0" destOrd="0" presId="urn:microsoft.com/office/officeart/2005/8/layout/hierarchy5"/>
    <dgm:cxn modelId="{273B310B-56E8-4258-AC67-A23324C9DB7A}" type="presParOf" srcId="{A0A8E2BC-50AB-4157-B659-E28C9248D784}" destId="{B78CEA0D-DA6A-4374-A271-427F38D99F9C}" srcOrd="1" destOrd="0" presId="urn:microsoft.com/office/officeart/2005/8/layout/hierarchy5"/>
    <dgm:cxn modelId="{DAEE00D3-58BD-49A3-853C-652EA822C7D9}" type="presParOf" srcId="{B78CEA0D-DA6A-4374-A271-427F38D99F9C}" destId="{D60279D4-2722-46A2-80BB-3C3EB0E11E1E}" srcOrd="0" destOrd="0" presId="urn:microsoft.com/office/officeart/2005/8/layout/hierarchy5"/>
    <dgm:cxn modelId="{452100E3-0D56-491D-BE33-05244A6419E5}" type="presParOf" srcId="{B78CEA0D-DA6A-4374-A271-427F38D99F9C}" destId="{9C5270A8-3FAA-40F1-B551-A21BF61E9458}" srcOrd="1" destOrd="0" presId="urn:microsoft.com/office/officeart/2005/8/layout/hierarchy5"/>
    <dgm:cxn modelId="{F04AF205-6FF4-4CD1-8602-9168D659DA15}" type="presParOf" srcId="{A0A8E2BC-50AB-4157-B659-E28C9248D784}" destId="{BFA6B731-CCF1-401D-9FC2-AF327EB862C7}" srcOrd="2" destOrd="0" presId="urn:microsoft.com/office/officeart/2005/8/layout/hierarchy5"/>
    <dgm:cxn modelId="{84A8970E-36FA-444A-8E3A-DDD7AD58A3AB}" type="presParOf" srcId="{BFA6B731-CCF1-401D-9FC2-AF327EB862C7}" destId="{EDE27F14-9A29-428E-AB29-B707B8C5AE0F}" srcOrd="0" destOrd="0" presId="urn:microsoft.com/office/officeart/2005/8/layout/hierarchy5"/>
    <dgm:cxn modelId="{FDB5332B-4DBB-4675-855A-5AD0973D7709}" type="presParOf" srcId="{A0A8E2BC-50AB-4157-B659-E28C9248D784}" destId="{B35C23E1-B940-437A-85A0-22D92C2A0F3C}" srcOrd="3" destOrd="0" presId="urn:microsoft.com/office/officeart/2005/8/layout/hierarchy5"/>
    <dgm:cxn modelId="{ECDAA26E-852E-47BB-B9C8-05266A590CF5}" type="presParOf" srcId="{B35C23E1-B940-437A-85A0-22D92C2A0F3C}" destId="{264519B7-F141-4160-A70C-0105C6E7CEAE}" srcOrd="0" destOrd="0" presId="urn:microsoft.com/office/officeart/2005/8/layout/hierarchy5"/>
    <dgm:cxn modelId="{DDCE7B53-E3AF-48DE-BBF0-EFDB72B61CBF}" type="presParOf" srcId="{B35C23E1-B940-437A-85A0-22D92C2A0F3C}" destId="{8399AB9F-1DEE-4DFE-BB5F-FAF4A1BE1009}" srcOrd="1" destOrd="0" presId="urn:microsoft.com/office/officeart/2005/8/layout/hierarchy5"/>
    <dgm:cxn modelId="{A5DF58C8-3E1E-4C5B-9796-4056713F092F}" type="presParOf" srcId="{8399AB9F-1DEE-4DFE-BB5F-FAF4A1BE1009}" destId="{A1CD4CC5-F820-4FBC-A391-860D3B6CD5B1}" srcOrd="0" destOrd="0" presId="urn:microsoft.com/office/officeart/2005/8/layout/hierarchy5"/>
    <dgm:cxn modelId="{BE358577-90CC-412D-B85B-D44A044371D2}" type="presParOf" srcId="{A1CD4CC5-F820-4FBC-A391-860D3B6CD5B1}" destId="{F7970CCF-6504-4697-92DB-8300A25E06E8}" srcOrd="0" destOrd="0" presId="urn:microsoft.com/office/officeart/2005/8/layout/hierarchy5"/>
    <dgm:cxn modelId="{2181007F-C792-4521-8EC7-D3DEA159DE74}" type="presParOf" srcId="{8399AB9F-1DEE-4DFE-BB5F-FAF4A1BE1009}" destId="{6E7B9B24-ADB8-4BA4-BA28-D94F8DF5184E}" srcOrd="1" destOrd="0" presId="urn:microsoft.com/office/officeart/2005/8/layout/hierarchy5"/>
    <dgm:cxn modelId="{D8966F05-E9BC-4533-9EC6-D9C91F4DF460}" type="presParOf" srcId="{6E7B9B24-ADB8-4BA4-BA28-D94F8DF5184E}" destId="{2860366B-6735-4C7B-AB66-9D5F30F351B9}" srcOrd="0" destOrd="0" presId="urn:microsoft.com/office/officeart/2005/8/layout/hierarchy5"/>
    <dgm:cxn modelId="{411AEDF6-E3DC-4AEA-9331-0EC48EF44C0F}" type="presParOf" srcId="{6E7B9B24-ADB8-4BA4-BA28-D94F8DF5184E}" destId="{07C9B1A2-86A5-420F-90B9-969F8F3772A4}" srcOrd="1" destOrd="0" presId="urn:microsoft.com/office/officeart/2005/8/layout/hierarchy5"/>
    <dgm:cxn modelId="{BBDDC4F6-CE74-4901-AF4E-3A85C34BFCEA}" type="presParOf" srcId="{07C9B1A2-86A5-420F-90B9-969F8F3772A4}" destId="{14EEC6F4-3822-4FD3-B151-BEF6B24825F1}" srcOrd="0" destOrd="0" presId="urn:microsoft.com/office/officeart/2005/8/layout/hierarchy5"/>
    <dgm:cxn modelId="{944FA41D-17A9-4CE8-96ED-DB6E68355780}" type="presParOf" srcId="{14EEC6F4-3822-4FD3-B151-BEF6B24825F1}" destId="{5B77BB49-434C-4396-B8D5-49E59E3372DD}" srcOrd="0" destOrd="0" presId="urn:microsoft.com/office/officeart/2005/8/layout/hierarchy5"/>
    <dgm:cxn modelId="{F89A70B5-0084-4E7A-A0BA-62CE1D637782}" type="presParOf" srcId="{07C9B1A2-86A5-420F-90B9-969F8F3772A4}" destId="{FA4F0F9E-5E10-4810-B39F-BDC224E66512}" srcOrd="1" destOrd="0" presId="urn:microsoft.com/office/officeart/2005/8/layout/hierarchy5"/>
    <dgm:cxn modelId="{66E5C0C1-2296-407E-9EB3-7F1EEA9E4A54}" type="presParOf" srcId="{FA4F0F9E-5E10-4810-B39F-BDC224E66512}" destId="{DD847BA8-8ADE-457A-ACDA-BAD2A81F1C7F}" srcOrd="0" destOrd="0" presId="urn:microsoft.com/office/officeart/2005/8/layout/hierarchy5"/>
    <dgm:cxn modelId="{380B6F20-C507-48B0-8712-C8A624C0DCA2}" type="presParOf" srcId="{FA4F0F9E-5E10-4810-B39F-BDC224E66512}" destId="{E99754C4-A332-49A5-AF15-130D6570BF1A}" srcOrd="1" destOrd="0" presId="urn:microsoft.com/office/officeart/2005/8/layout/hierarchy5"/>
    <dgm:cxn modelId="{2DB73EEE-D898-4D05-9452-36D616DA0BCA}" type="presParOf" srcId="{07C9B1A2-86A5-420F-90B9-969F8F3772A4}" destId="{C4B78D54-E5A1-4496-B65C-C763CC86C77D}" srcOrd="2" destOrd="0" presId="urn:microsoft.com/office/officeart/2005/8/layout/hierarchy5"/>
    <dgm:cxn modelId="{E876CD87-0D86-404A-A501-1DF80F65C1F5}" type="presParOf" srcId="{C4B78D54-E5A1-4496-B65C-C763CC86C77D}" destId="{4FD2A131-F123-416A-9711-96C994FE356D}" srcOrd="0" destOrd="0" presId="urn:microsoft.com/office/officeart/2005/8/layout/hierarchy5"/>
    <dgm:cxn modelId="{B9637838-5AB5-4A42-ADE3-ED52463E6CB1}" type="presParOf" srcId="{07C9B1A2-86A5-420F-90B9-969F8F3772A4}" destId="{5E3CDA61-3DD9-47F0-8575-63971999E1E7}" srcOrd="3" destOrd="0" presId="urn:microsoft.com/office/officeart/2005/8/layout/hierarchy5"/>
    <dgm:cxn modelId="{BFBBC1E3-2AD7-46E6-9B01-7EFC301B734B}" type="presParOf" srcId="{5E3CDA61-3DD9-47F0-8575-63971999E1E7}" destId="{7FFB1BD1-BEC3-4097-AFE2-75109AAA802B}" srcOrd="0" destOrd="0" presId="urn:microsoft.com/office/officeart/2005/8/layout/hierarchy5"/>
    <dgm:cxn modelId="{AFFD4F51-A06E-4B4D-A2C7-80D244CC9F93}" type="presParOf" srcId="{5E3CDA61-3DD9-47F0-8575-63971999E1E7}" destId="{5AE9170E-44DB-4D0A-8EA0-D6583DFB5AA4}" srcOrd="1" destOrd="0" presId="urn:microsoft.com/office/officeart/2005/8/layout/hierarchy5"/>
    <dgm:cxn modelId="{A529C702-4247-48B3-8619-6A2BCC9389BD}" type="presParOf" srcId="{07C9B1A2-86A5-420F-90B9-969F8F3772A4}" destId="{39E423C9-5769-45CC-8576-99475CBBFE80}" srcOrd="4" destOrd="0" presId="urn:microsoft.com/office/officeart/2005/8/layout/hierarchy5"/>
    <dgm:cxn modelId="{491B12DE-002C-4202-ADCA-39E825B34D43}" type="presParOf" srcId="{39E423C9-5769-45CC-8576-99475CBBFE80}" destId="{73F99B32-DA3D-4DB8-94E9-D2ABF70BF294}" srcOrd="0" destOrd="0" presId="urn:microsoft.com/office/officeart/2005/8/layout/hierarchy5"/>
    <dgm:cxn modelId="{3F8C712B-D3E1-42AF-B69E-93A5F0FDB3D6}" type="presParOf" srcId="{07C9B1A2-86A5-420F-90B9-969F8F3772A4}" destId="{76C68780-5FF2-416A-AFC7-C1F016761C54}" srcOrd="5" destOrd="0" presId="urn:microsoft.com/office/officeart/2005/8/layout/hierarchy5"/>
    <dgm:cxn modelId="{7C0256E0-2354-4A13-AC8E-FD531E13D8F0}" type="presParOf" srcId="{76C68780-5FF2-416A-AFC7-C1F016761C54}" destId="{F03BDDFE-4C22-408C-88FC-9DFF40F6B588}" srcOrd="0" destOrd="0" presId="urn:microsoft.com/office/officeart/2005/8/layout/hierarchy5"/>
    <dgm:cxn modelId="{5D49D082-11BD-406A-9AB3-137AF1EBB08B}" type="presParOf" srcId="{76C68780-5FF2-416A-AFC7-C1F016761C54}" destId="{C44FFFE3-27C2-4D08-8FD8-C054CCCF279B}" srcOrd="1" destOrd="0" presId="urn:microsoft.com/office/officeart/2005/8/layout/hierarchy5"/>
    <dgm:cxn modelId="{C2CE5347-0D0F-41A9-8EAC-B5EBB41D11B1}" type="presParOf" srcId="{8399AB9F-1DEE-4DFE-BB5F-FAF4A1BE1009}" destId="{51DA155C-2A0E-4EB4-B4C6-43627FEC531D}" srcOrd="2" destOrd="0" presId="urn:microsoft.com/office/officeart/2005/8/layout/hierarchy5"/>
    <dgm:cxn modelId="{02A79F55-C18A-4ED5-BD67-D99B6C5155D4}" type="presParOf" srcId="{51DA155C-2A0E-4EB4-B4C6-43627FEC531D}" destId="{710F8635-0785-40DD-A1DF-A3330B7AD602}" srcOrd="0" destOrd="0" presId="urn:microsoft.com/office/officeart/2005/8/layout/hierarchy5"/>
    <dgm:cxn modelId="{0CB617B1-BECF-4786-9D9F-3E7DB42EA08B}" type="presParOf" srcId="{8399AB9F-1DEE-4DFE-BB5F-FAF4A1BE1009}" destId="{2D5E68B0-204F-41DB-BF80-2BB0F480A6EE}" srcOrd="3" destOrd="0" presId="urn:microsoft.com/office/officeart/2005/8/layout/hierarchy5"/>
    <dgm:cxn modelId="{183C3CF7-AA81-4B97-BFAE-177209490252}" type="presParOf" srcId="{2D5E68B0-204F-41DB-BF80-2BB0F480A6EE}" destId="{4D7E5751-9FEB-4BC1-9E24-D1728EA4CB65}" srcOrd="0" destOrd="0" presId="urn:microsoft.com/office/officeart/2005/8/layout/hierarchy5"/>
    <dgm:cxn modelId="{AF70E98D-D6CA-4AF7-979A-922445519672}" type="presParOf" srcId="{2D5E68B0-204F-41DB-BF80-2BB0F480A6EE}" destId="{7309B85A-4D7E-466F-A282-B3E381053D81}" srcOrd="1" destOrd="0" presId="urn:microsoft.com/office/officeart/2005/8/layout/hierarchy5"/>
    <dgm:cxn modelId="{A44B58D6-6DAF-4F8F-85A2-08128A572F07}" type="presParOf" srcId="{8399AB9F-1DEE-4DFE-BB5F-FAF4A1BE1009}" destId="{6A99FC5D-9D05-4BC5-B67B-BC6863A4D3FF}" srcOrd="4" destOrd="0" presId="urn:microsoft.com/office/officeart/2005/8/layout/hierarchy5"/>
    <dgm:cxn modelId="{239FA17E-381F-4E38-A1E6-B9069EE7614F}" type="presParOf" srcId="{6A99FC5D-9D05-4BC5-B67B-BC6863A4D3FF}" destId="{75147360-F47D-4ECE-9290-36592A2155F3}" srcOrd="0" destOrd="0" presId="urn:microsoft.com/office/officeart/2005/8/layout/hierarchy5"/>
    <dgm:cxn modelId="{278B9F1D-249F-4A67-9E5A-A96133BA7AA1}" type="presParOf" srcId="{8399AB9F-1DEE-4DFE-BB5F-FAF4A1BE1009}" destId="{4068D64B-ABB6-4B39-8F72-F94D4473AB96}" srcOrd="5" destOrd="0" presId="urn:microsoft.com/office/officeart/2005/8/layout/hierarchy5"/>
    <dgm:cxn modelId="{B66566C9-50EA-42AD-ACFF-26D8658BF839}" type="presParOf" srcId="{4068D64B-ABB6-4B39-8F72-F94D4473AB96}" destId="{25314B88-7E58-445D-ABF0-F4FA019C5E62}" srcOrd="0" destOrd="0" presId="urn:microsoft.com/office/officeart/2005/8/layout/hierarchy5"/>
    <dgm:cxn modelId="{25E5F2F3-3E24-49E8-8DFE-4C8C8FE1D58A}" type="presParOf" srcId="{4068D64B-ABB6-4B39-8F72-F94D4473AB96}" destId="{EF9D08FF-BB92-471D-899D-1C1A8536CA8A}" srcOrd="1" destOrd="0" presId="urn:microsoft.com/office/officeart/2005/8/layout/hierarchy5"/>
    <dgm:cxn modelId="{93FDF907-B845-4BF7-B1BC-64B7D82F68A9}" type="presParOf" srcId="{FAEAED1B-BA1B-4C09-9D66-FDF94C47575F}" destId="{492B0B61-7B71-42B7-A69A-C65179E49B2C}" srcOrd="2" destOrd="0" presId="urn:microsoft.com/office/officeart/2005/8/layout/hierarchy5"/>
    <dgm:cxn modelId="{B2926F05-D821-4087-A81F-3E0B5ED03E33}" type="presParOf" srcId="{492B0B61-7B71-42B7-A69A-C65179E49B2C}" destId="{43FD5E01-1166-413E-BF76-10AA8F154F97}" srcOrd="0" destOrd="0" presId="urn:microsoft.com/office/officeart/2005/8/layout/hierarchy5"/>
    <dgm:cxn modelId="{C33CDFC2-282C-46FF-8A97-E6BFE0F46237}" type="presParOf" srcId="{FAEAED1B-BA1B-4C09-9D66-FDF94C47575F}" destId="{ADD5AD41-52A9-4E29-97D9-40E6B71B63CD}" srcOrd="3" destOrd="0" presId="urn:microsoft.com/office/officeart/2005/8/layout/hierarchy5"/>
    <dgm:cxn modelId="{8BDAD21E-FD72-45CF-8096-9C117C8CC879}" type="presParOf" srcId="{ADD5AD41-52A9-4E29-97D9-40E6B71B63CD}" destId="{9DCB61E6-AEE6-4221-BB03-666E13031148}" srcOrd="0" destOrd="0" presId="urn:microsoft.com/office/officeart/2005/8/layout/hierarchy5"/>
    <dgm:cxn modelId="{4D00D227-AA7D-478F-A486-3D67B5F87493}" type="presParOf" srcId="{ADD5AD41-52A9-4E29-97D9-40E6B71B63CD}" destId="{2E730F3B-66A2-48EE-8367-4BA29F745331}" srcOrd="1" destOrd="0" presId="urn:microsoft.com/office/officeart/2005/8/layout/hierarchy5"/>
    <dgm:cxn modelId="{0C8C12D2-ACF5-484E-8167-3A30AB5CDA13}" type="presParOf" srcId="{4D324FEB-3765-487A-96F0-0839BC543307}" destId="{18F3463D-3B6B-42AB-BD9D-182786FC6BD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25694-BFEF-4B71-8519-AE5ADE94D398}">
      <dsp:nvSpPr>
        <dsp:cNvPr id="0" name=""/>
        <dsp:cNvSpPr/>
      </dsp:nvSpPr>
      <dsp:spPr>
        <a:xfrm>
          <a:off x="396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Mathematical optimization</a:t>
          </a:r>
          <a:endParaRPr kumimoji="1" lang="ja-JP" altLang="en-US" sz="1400" kern="1200" dirty="0"/>
        </a:p>
      </dsp:txBody>
      <dsp:txXfrm>
        <a:off x="21985" y="2773487"/>
        <a:ext cx="1194278" cy="579122"/>
      </dsp:txXfrm>
    </dsp:sp>
    <dsp:sp modelId="{6762D2CC-8BD0-48C6-9E20-3840A4BC9FC8}">
      <dsp:nvSpPr>
        <dsp:cNvPr id="0" name=""/>
        <dsp:cNvSpPr/>
      </dsp:nvSpPr>
      <dsp:spPr>
        <a:xfrm rot="19457599">
          <a:off x="1177316" y="2875973"/>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2871039"/>
        <a:ext cx="30302" cy="30302"/>
      </dsp:txXfrm>
    </dsp:sp>
    <dsp:sp modelId="{4A570933-6EEA-4ED4-B32C-BFD4100705FA}">
      <dsp:nvSpPr>
        <dsp:cNvPr id="0" name=""/>
        <dsp:cNvSpPr/>
      </dsp:nvSpPr>
      <dsp:spPr>
        <a:xfrm>
          <a:off x="1726406" y="240175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Convex optimization</a:t>
          </a:r>
          <a:endParaRPr kumimoji="1" lang="ja-JP" altLang="en-US" sz="1400" kern="1200" dirty="0"/>
        </a:p>
      </dsp:txBody>
      <dsp:txXfrm>
        <a:off x="1744423" y="2419772"/>
        <a:ext cx="1194278" cy="579122"/>
      </dsp:txXfrm>
    </dsp:sp>
    <dsp:sp modelId="{524E3A5D-27B5-41B8-9DE4-DE065A748A89}">
      <dsp:nvSpPr>
        <dsp:cNvPr id="0" name=""/>
        <dsp:cNvSpPr/>
      </dsp:nvSpPr>
      <dsp:spPr>
        <a:xfrm rot="19457599">
          <a:off x="2899754" y="2522258"/>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517324"/>
        <a:ext cx="30302" cy="30302"/>
      </dsp:txXfrm>
    </dsp:sp>
    <dsp:sp modelId="{D60279D4-2722-46A2-80BB-3C3EB0E11E1E}">
      <dsp:nvSpPr>
        <dsp:cNvPr id="0" name=""/>
        <dsp:cNvSpPr/>
      </dsp:nvSpPr>
      <dsp:spPr>
        <a:xfrm>
          <a:off x="3448843"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Analytical</a:t>
          </a:r>
          <a:endParaRPr kumimoji="1" lang="ja-JP" altLang="en-US" sz="1400" kern="1200" dirty="0"/>
        </a:p>
      </dsp:txBody>
      <dsp:txXfrm>
        <a:off x="3466860" y="2066057"/>
        <a:ext cx="1194278" cy="579122"/>
      </dsp:txXfrm>
    </dsp:sp>
    <dsp:sp modelId="{BFA6B731-CCF1-401D-9FC2-AF327EB862C7}">
      <dsp:nvSpPr>
        <dsp:cNvPr id="0" name=""/>
        <dsp:cNvSpPr/>
      </dsp:nvSpPr>
      <dsp:spPr>
        <a:xfrm rot="2142401">
          <a:off x="2899754" y="2875973"/>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871039"/>
        <a:ext cx="30302" cy="30302"/>
      </dsp:txXfrm>
    </dsp:sp>
    <dsp:sp modelId="{264519B7-F141-4160-A70C-0105C6E7CEAE}">
      <dsp:nvSpPr>
        <dsp:cNvPr id="0" name=""/>
        <dsp:cNvSpPr/>
      </dsp:nvSpPr>
      <dsp:spPr>
        <a:xfrm>
          <a:off x="3448843"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Iterative</a:t>
          </a:r>
          <a:endParaRPr kumimoji="1" lang="ja-JP" altLang="en-US" sz="1400" kern="1200" dirty="0"/>
        </a:p>
      </dsp:txBody>
      <dsp:txXfrm>
        <a:off x="3466860" y="2773487"/>
        <a:ext cx="1194278" cy="579122"/>
      </dsp:txXfrm>
    </dsp:sp>
    <dsp:sp modelId="{A1CD4CC5-F820-4FBC-A391-860D3B6CD5B1}">
      <dsp:nvSpPr>
        <dsp:cNvPr id="0" name=""/>
        <dsp:cNvSpPr/>
      </dsp:nvSpPr>
      <dsp:spPr>
        <a:xfrm rot="18289469">
          <a:off x="4494334"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2687789"/>
        <a:ext cx="43088" cy="43088"/>
      </dsp:txXfrm>
    </dsp:sp>
    <dsp:sp modelId="{2860366B-6735-4C7B-AB66-9D5F30F351B9}">
      <dsp:nvSpPr>
        <dsp:cNvPr id="0" name=""/>
        <dsp:cNvSpPr/>
      </dsp:nvSpPr>
      <dsp:spPr>
        <a:xfrm>
          <a:off x="5171281"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Gradient descent</a:t>
          </a:r>
          <a:endParaRPr kumimoji="1" lang="ja-JP" altLang="en-US" sz="1400" kern="1200" dirty="0"/>
        </a:p>
      </dsp:txBody>
      <dsp:txXfrm>
        <a:off x="5189298" y="2066057"/>
        <a:ext cx="1194278" cy="579122"/>
      </dsp:txXfrm>
    </dsp:sp>
    <dsp:sp modelId="{14EEC6F4-3822-4FD3-B151-BEF6B24825F1}">
      <dsp:nvSpPr>
        <dsp:cNvPr id="0" name=""/>
        <dsp:cNvSpPr/>
      </dsp:nvSpPr>
      <dsp:spPr>
        <a:xfrm rot="18289469">
          <a:off x="6216772" y="199168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1980359"/>
        <a:ext cx="43088" cy="43088"/>
      </dsp:txXfrm>
    </dsp:sp>
    <dsp:sp modelId="{DD847BA8-8ADE-457A-ACDA-BAD2A81F1C7F}">
      <dsp:nvSpPr>
        <dsp:cNvPr id="0" name=""/>
        <dsp:cNvSpPr/>
      </dsp:nvSpPr>
      <dsp:spPr>
        <a:xfrm>
          <a:off x="6893718" y="134061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Momentum</a:t>
          </a:r>
          <a:endParaRPr kumimoji="1" lang="ja-JP" altLang="en-US" sz="1400" kern="1200" dirty="0"/>
        </a:p>
      </dsp:txBody>
      <dsp:txXfrm>
        <a:off x="6911735" y="1358627"/>
        <a:ext cx="1194278" cy="579122"/>
      </dsp:txXfrm>
    </dsp:sp>
    <dsp:sp modelId="{C4B78D54-E5A1-4496-B65C-C763CC86C77D}">
      <dsp:nvSpPr>
        <dsp:cNvPr id="0" name=""/>
        <dsp:cNvSpPr/>
      </dsp:nvSpPr>
      <dsp:spPr>
        <a:xfrm>
          <a:off x="6401593" y="234540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35353" y="2343315"/>
        <a:ext cx="24606" cy="24606"/>
      </dsp:txXfrm>
    </dsp:sp>
    <dsp:sp modelId="{7FFB1BD1-BEC3-4097-AFE2-75109AAA802B}">
      <dsp:nvSpPr>
        <dsp:cNvPr id="0" name=""/>
        <dsp:cNvSpPr/>
      </dsp:nvSpPr>
      <dsp:spPr>
        <a:xfrm>
          <a:off x="6893718"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err="1"/>
            <a:t>Adagrad</a:t>
          </a:r>
          <a:endParaRPr kumimoji="1" lang="ja-JP" altLang="en-US" sz="1400" kern="1200" dirty="0"/>
        </a:p>
      </dsp:txBody>
      <dsp:txXfrm>
        <a:off x="6911735" y="2066057"/>
        <a:ext cx="1194278" cy="579122"/>
      </dsp:txXfrm>
    </dsp:sp>
    <dsp:sp modelId="{39E423C9-5769-45CC-8576-99475CBBFE80}">
      <dsp:nvSpPr>
        <dsp:cNvPr id="0" name=""/>
        <dsp:cNvSpPr/>
      </dsp:nvSpPr>
      <dsp:spPr>
        <a:xfrm rot="3310531">
          <a:off x="6216772"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2687789"/>
        <a:ext cx="43088" cy="43088"/>
      </dsp:txXfrm>
    </dsp:sp>
    <dsp:sp modelId="{F03BDDFE-4C22-408C-88FC-9DFF40F6B588}">
      <dsp:nvSpPr>
        <dsp:cNvPr id="0" name=""/>
        <dsp:cNvSpPr/>
      </dsp:nvSpPr>
      <dsp:spPr>
        <a:xfrm>
          <a:off x="689371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6911735" y="2773487"/>
        <a:ext cx="1194278" cy="579122"/>
      </dsp:txXfrm>
    </dsp:sp>
    <dsp:sp modelId="{51DA155C-2A0E-4EB4-B4C6-43627FEC531D}">
      <dsp:nvSpPr>
        <dsp:cNvPr id="0" name=""/>
        <dsp:cNvSpPr/>
      </dsp:nvSpPr>
      <dsp:spPr>
        <a:xfrm>
          <a:off x="4679156" y="305283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12915" y="3050745"/>
        <a:ext cx="24606" cy="24606"/>
      </dsp:txXfrm>
    </dsp:sp>
    <dsp:sp modelId="{4D7E5751-9FEB-4BC1-9E24-D1728EA4CB65}">
      <dsp:nvSpPr>
        <dsp:cNvPr id="0" name=""/>
        <dsp:cNvSpPr/>
      </dsp:nvSpPr>
      <dsp:spPr>
        <a:xfrm>
          <a:off x="5171281"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Newton’s method</a:t>
          </a:r>
          <a:endParaRPr kumimoji="1" lang="ja-JP" altLang="en-US" sz="1400" kern="1200" dirty="0"/>
        </a:p>
      </dsp:txBody>
      <dsp:txXfrm>
        <a:off x="5189298" y="2773487"/>
        <a:ext cx="1194278" cy="579122"/>
      </dsp:txXfrm>
    </dsp:sp>
    <dsp:sp modelId="{6A99FC5D-9D05-4BC5-B67B-BC6863A4D3FF}">
      <dsp:nvSpPr>
        <dsp:cNvPr id="0" name=""/>
        <dsp:cNvSpPr/>
      </dsp:nvSpPr>
      <dsp:spPr>
        <a:xfrm rot="3310531">
          <a:off x="4494334" y="3406545"/>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3395219"/>
        <a:ext cx="43088" cy="43088"/>
      </dsp:txXfrm>
    </dsp:sp>
    <dsp:sp modelId="{25314B88-7E58-445D-ABF0-F4FA019C5E62}">
      <dsp:nvSpPr>
        <dsp:cNvPr id="0" name=""/>
        <dsp:cNvSpPr/>
      </dsp:nvSpPr>
      <dsp:spPr>
        <a:xfrm>
          <a:off x="5171281" y="3462899"/>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5189298" y="3480916"/>
        <a:ext cx="1194278" cy="579122"/>
      </dsp:txXfrm>
    </dsp:sp>
    <dsp:sp modelId="{492B0B61-7B71-42B7-A69A-C65179E49B2C}">
      <dsp:nvSpPr>
        <dsp:cNvPr id="0" name=""/>
        <dsp:cNvSpPr/>
      </dsp:nvSpPr>
      <dsp:spPr>
        <a:xfrm rot="2142401">
          <a:off x="1177316" y="3229688"/>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3224754"/>
        <a:ext cx="30302" cy="30302"/>
      </dsp:txXfrm>
    </dsp:sp>
    <dsp:sp modelId="{9DCB61E6-AEE6-4221-BB03-666E13031148}">
      <dsp:nvSpPr>
        <dsp:cNvPr id="0" name=""/>
        <dsp:cNvSpPr/>
      </dsp:nvSpPr>
      <dsp:spPr>
        <a:xfrm>
          <a:off x="1726406" y="310918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1744423" y="3127202"/>
        <a:ext cx="1194278" cy="579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1:28.896"/>
    </inkml:context>
    <inkml:brush xml:id="br0">
      <inkml:brushProperty name="width" value="0.05" units="cm"/>
      <inkml:brushProperty name="height" value="0.05" units="cm"/>
      <inkml:brushProperty name="color" value="#E71224"/>
    </inkml:brush>
  </inkml:definitions>
  <inkml:trace contextRef="#ctx0" brushRef="#br0">0 4967 24575,'0'-544'0,"2"501"0,3 0 0,12-59 0,-14 88 0,1-1 0,1 0 0,0 0 0,1 1 0,0-1 0,1 1 0,1 1 0,0 0 0,1 0 0,11-13 0,18-17 0,48-43 0,-47 50 0,80-80 0,-5-4 0,120-166 0,-224 270 0,1 0 0,1 1 0,0 0 0,1 1 0,0 0 0,1 1 0,1 1 0,0 0 0,29-17 0,15-3 0,68-51 0,37-21 0,-37 37 0,267-155 0,65-46 0,-32 55 0,-306 155 0,135-43 0,3-2 0,-39-1 0,121-51 0,-48 46 0,254-109 0,-489 194 0,1 3 0,89-21 0,60-20 0,370-194 0,-512 225 0,126-39 0,-49 21 0,192-85 0,-262 104 0,112-65 0,-61 28 0,266-121 0,-172 100 0,-49 22 0,-121 48 0,62-15 0,-3 2 0,119-39-1365,-186 58-5461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3.511"/>
    </inkml:context>
    <inkml:brush xml:id="br0">
      <inkml:brushProperty name="width" value="0.05" units="cm"/>
      <inkml:brushProperty name="height" value="0.05" units="cm"/>
      <inkml:brushProperty name="color" value="#E71224"/>
    </inkml:brush>
  </inkml:definitions>
  <inkml:trace contextRef="#ctx0" brushRef="#br0">1 0 24575,'2'3'0,"0"1"0,1-1 0,-1 0 0,1-1 0,0 1 0,0 0 0,0-1 0,0 0 0,1 1 0,-1-1 0,0-1 0,1 1 0,7 2 0,-5 0 0,18 8 0,-6-4 0,0 2 0,-1 0 0,0 1 0,25 22 0,8 0 0,-45-31 0,0 0 0,-1 0 0,0 1 0,1-1 0,-1 1 0,0 0 0,0 0 0,-1 0 0,1 0 0,-1 1 0,1 0 0,-1 0 0,0 0 0,0 0 0,-1 0 0,1 0 0,-1 1 0,0-1 0,0 1 0,1 7 0,3 10 0,0 0 0,2 0 0,0-1 0,1 1 0,2-2 0,0 1 0,1-2 0,18 25 0,-1-7 0,-13-17 0,0 0 0,-2 1 0,0 1 0,-1 0 0,18 44 0,-20-38 0,1-1 0,2 0 0,16 25 0,23 46 0,-38-68 0,-3 1 0,0 1 0,-2 0 0,9 53 0,-4-23-1365,-10-44-5461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4.341"/>
    </inkml:context>
    <inkml:brush xml:id="br0">
      <inkml:brushProperty name="width" value="0.05" units="cm"/>
      <inkml:brushProperty name="height" value="0.05" units="cm"/>
      <inkml:brushProperty name="color" value="#E71224"/>
    </inkml:brush>
  </inkml:definitions>
  <inkml:trace contextRef="#ctx0" brushRef="#br0">0 170 24575,'0'-5'0,"5"-1"0,1-4 0,-1-5 0,0-4 0,2 1 0,1-1 0,-1-2 0,-2-1 0,3 3 0,0 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5.408"/>
    </inkml:context>
    <inkml:brush xml:id="br0">
      <inkml:brushProperty name="width" value="0.05" units="cm"/>
      <inkml:brushProperty name="height" value="0.05" units="cm"/>
      <inkml:brushProperty name="color" value="#E71224"/>
    </inkml:brush>
  </inkml:definitions>
  <inkml:trace contextRef="#ctx0" brushRef="#br0">255 147 24575,'-5'-5'0,"-5"-1"0,-6 0 0,-5 2 0,2-4 0,-1 0 0,3-3 0,1 0 0,2-2 0,-5-4 0,-4 1 0,-2 0 0,-2 1 0,4 4-8191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2:54.473"/>
    </inkml:context>
    <inkml:brush xml:id="br0">
      <inkml:brushProperty name="width" value="0.05" units="cm"/>
      <inkml:brushProperty name="height" value="0.05" units="cm"/>
      <inkml:brushProperty name="color" value="#E71224"/>
    </inkml:brush>
  </inkml:definitions>
  <inkml:trace contextRef="#ctx0" brushRef="#br0">1 4642 24575,'-1'-11'0,"1"-1"0,1 0 0,0 0 0,1 1 0,0-1 0,1 1 0,0-1 0,1 1 0,0 0 0,1 1 0,0-1 0,0 1 0,1-1 0,1 2 0,-1-1 0,2 1 0,14-15 0,184-175 0,-83 82 0,-63 60 0,-2-2 0,-3-3 0,50-73 0,-86 107 0,2 1 0,2 1 0,0 0 0,1 2 0,45-34 0,149-87 0,17-13 0,-123 74 0,163-92 0,165-97 0,-289 168 0,84-50 0,75-29 0,-172 99 0,-21 11 0,91-61 0,-76 56 0,-82 51 0,45-33 0,-85 52 0,-1 0 0,1 0 0,-2-1 0,1 0 0,6-11 0,-8 10 0,0 2 0,1-1 0,0 1 0,1 0 0,0 0 0,11-7 0,559-350 0,-544 349 0,0 1 0,73-22 0,-23 10 0,13-10 0,-1-5 0,-2-3 0,89-61 0,118-70 0,-123 97 0,-118 55 0,-1-2 0,77-48 0,-107 58 0,0 2 0,1 1 0,1 2 0,0 1 0,34-7 0,5-3 0,-50 14 0,258-89 0,-212 69 0,9-2 0,-2-3 0,-1-3 0,120-79 0,-181 106 0,0 1 0,0 0 0,0 1 0,1 0 0,0 1 0,0 1 0,0 0 0,1 0 0,22-2 0,8 3 0,74 2 0,-28 2 0,275-37 0,-128 7 0,-172 20 0,0-2 0,76-23 0,-100 26 0,0 2 0,0 2 0,0 2 0,1 1 0,42 5 0,12-1 0,589-3 0,-664 2 0,1 0 0,-1 2 0,0 0 0,0 1 0,28 11 0,-23-7 0,0-1 0,46 7 0,-6-11 0,-53-4 0,-1-1 0,0 2 0,0 0 0,1 0 0,-1 2 0,0-1 0,0 1 0,-1 1 0,1 0 0,-1 1 0,1 0 0,13 9 0,46 35 0,2-3 0,1-3 0,82 33 0,-105-53 0,0 2 0,85 57 0,-113-68 0,0 0 0,1-2 0,0-1 0,1-2 0,0 0 0,35 7 0,45 18 0,-86-27 0,0 2 0,0 0 0,-1 1 0,-1 1 0,1 1 0,-2 1 0,0 0 0,0 1 0,-1 0 0,-1 1 0,0 1 0,-1 1 0,11 19 0,33 41 0,4-3 0,76 74 0,155 120 0,-216-197 0,122 145 0,39 103 0,-157-191 0,76 164 0,-61-106 0,210 351 0,-57-102 0,-187-313 0,24 37 0,-32-91 0,-41-56 0,-1 1 0,-1 0 0,0 0 0,9 18 0,7 19-1365,-16-29-5461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9:02.003"/>
    </inkml:context>
    <inkml:brush xml:id="br0">
      <inkml:brushProperty name="width" value="0.05" units="cm"/>
      <inkml:brushProperty name="height" value="0.05" units="cm"/>
      <inkml:brushProperty name="color" value="#E71224"/>
    </inkml:brush>
  </inkml:definitions>
  <inkml:trace contextRef="#ctx0" brushRef="#br0">10215 4637 24575,'-10'-9'0,"-1"1"0,-1 0 0,1 1 0,-1 0 0,-17-6 0,-12-8 0,19 9 0,0-1 0,1-1 0,1-1 0,0-1 0,1 0 0,1-2 0,0 0 0,2-1 0,0-1 0,1 0 0,1-1 0,1-1 0,1 0 0,-10-26 0,-9-19 0,-2 1 0,-55-78 0,77 124 0,0 0 0,2 0 0,0-1 0,1 0 0,1-1 0,1 1 0,1-1 0,1-1 0,1 1 0,1-1 0,1 1 0,3-41 0,-2 45 0,1 2 0,0-1 0,-2 1 0,0-1 0,-1 1 0,-6-28 0,-36-80 0,-94-187 0,69 165 0,22 22 0,39 96 0,-2 1 0,0 0 0,-2 1 0,-1 0 0,-31-46 0,35 61 0,-18-23 0,-39-65 0,59 86 0,0 0 0,2-1 0,-1 1 0,2-1 0,0 0 0,0-1 0,1 1 0,1 0 0,0-17 0,2 17 0,0 1 0,0-1 0,-1 1 0,-1-1 0,0 1 0,-1 0 0,-1 0 0,0 0 0,0 0 0,-1 1 0,-1-1 0,-13-20 0,-91-107 0,45 60 0,-96-159 0,99 140 0,-1 17 0,47 64 0,1-1 0,1-1 0,0 0 0,-16-34 0,16 21 0,5 11 0,0 1 0,-1 0 0,-1 0 0,-1 1 0,-1 1 0,-21-26 0,-81-62 0,-9-11 0,87 82 0,-2 1 0,0 3 0,-65-41 0,-28-22 0,121 85 0,-10-8 0,0 1 0,-1 1 0,-1 1 0,-1 1 0,-34-15 0,-141-38 0,43 16 0,38 9 0,3-5 0,1-6 0,-125-77 0,221 118 0,-1 1 0,0 1 0,-1 0 0,0 2 0,0 1 0,-1 0 0,1 1 0,-2 1 0,1 1 0,0 1 0,-40 0 0,12 0 0,1-1 0,-86-21 0,84 14 0,0 3 0,-67-4 0,-657 11 0,351 4 0,375-5 0,0 3 0,0 2 0,0 2 0,1 2 0,0 2 0,-64 21 0,-389 176 0,478-196 0,-33 10 0,-1-1 0,-59 10 0,57-16 0,-97 37 0,139-41 0,0-1 0,1 2 0,1 0 0,-25 22 0,-20 14 0,-208 118 0,54-26 0,171-107 0,27-19 0,1-1 0,-2-1 0,1-1 0,-1 0 0,-1 0 0,-20 6 0,7-5 0,-70 20 0,3 4 0,0 4 0,-91 52 0,-206 171 0,250-170 0,51-34 0,-377 227 0,384-232 0,24-15 0,-98 75 0,152-105 0,1-1 0,0 0 0,1 1 0,0 1 0,0-1 0,0 1 0,1 0 0,0 0 0,0 0 0,1 1 0,1 0 0,-1 0 0,1 0 0,0 0 0,1 0 0,0 1 0,1-1 0,0 1 0,1 17 0,-1-20 0,0 1 0,0 0 0,-1 0 0,0-1 0,0 1 0,-1-1 0,0 0 0,0 0 0,-1 0 0,1 0 0,-2 0 0,1-1 0,-1 0 0,0 0 0,-10 10 0,-9 13 0,10-8 0,0 1 0,-15 33 0,3-7 0,21-36 0,0-1 0,1 1 0,0 0 0,1 1 0,0-1 0,-1 25 0,2-24 0,0 1 0,0 0 0,-1-1 0,-1 0 0,-9 23 0,-44 60 0,46-82 0,0 1 0,2 0 0,0 1 0,0 0 0,2 1 0,0-1 0,1 1 0,1 1 0,0-1 0,1 1 0,-1 18 0,4-5 0,-2-1 0,-1 0 0,-1-1 0,-1 1 0,-18 48 0,14-49 0,8-22 0,0 0 0,0 0 0,-1-1 0,0 1 0,0-1 0,0 0 0,-1 0 0,-6 8 0,5-7 0,0-1 0,0 1 0,1-1 0,0 1 0,0 1 0,0-1 0,1 0 0,0 1 0,-3 14 0,2 0 0,2 1 0,-1 25 0,2-26 0,-1 1 0,-7 34 0,7-39 16,0 1-1,1-1 0,1 0 1,0 1-1,2-1 0,6 33 1,3 42-1489,-11-65-5353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27.879"/>
    </inkml:context>
    <inkml:brush xml:id="br0">
      <inkml:brushProperty name="width" value="0.05" units="cm"/>
      <inkml:brushProperty name="height" value="0.05" units="cm"/>
      <inkml:brushProperty name="color" value="#E71224"/>
    </inkml:brush>
  </inkml:definitions>
  <inkml:trace contextRef="#ctx0" brushRef="#br0">1 918 24575,'0'-4'0,"1"0"0,0 0 0,0-1 0,0 1 0,0 0 0,1 0 0,-1 1 0,1-1 0,0 0 0,0 0 0,1 1 0,4-6 0,40-41 0,-26 30 0,116-134 0,72-73 0,-196 216 0,-1-1 0,0 0 0,-1 0 0,0-2 0,-1 1 0,-1-1 0,0-1 0,0 0 0,5-16 0,-5 11 0,0 1 0,1 0 0,1 1 0,1 0 0,0 1 0,2 0 0,27-27 0,-26 32-151,0 2-1,1 0 0,0 0 0,0 2 1,1 0-1,0 0 0,1 2 1,28-7-1,-25 9-6674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34.139"/>
    </inkml:context>
    <inkml:brush xml:id="br0">
      <inkml:brushProperty name="width" value="0.05" units="cm"/>
      <inkml:brushProperty name="height" value="0.05" units="cm"/>
      <inkml:brushProperty name="color" value="#E71224"/>
    </inkml:brush>
  </inkml:definitions>
  <inkml:trace contextRef="#ctx0" brushRef="#br0">18 1434 24575,'0'-3'0,"0"0"0,-1 0 0,1 0 0,-1 0 0,0 1 0,0-1 0,0 0 0,0 1 0,-2-4 0,2 4 0,0 0 0,0 0 0,0 0 0,0 0 0,0 0 0,1 0 0,-1 0 0,0 0 0,1 0 0,0 0 0,0 0 0,-1 0 0,1-1 0,1 1 0,-1 0 0,0 0 0,0 0 0,1 0 0,-1 0 0,2-4 0,6-7 0,-1 0 0,2 0 0,-1 1 0,2 1 0,0-1 0,0 1 0,16-12 0,33-39 0,-29 23 0,3-5 0,70-71 0,-53 65 0,-30 29 0,0 1 0,2 0 0,0 2 0,43-28 0,-11 13 0,94-77 0,-137 101 0,113-84 0,43-29 0,-107 78 0,-45 34 0,0 0 0,-1-1 0,0 0 0,0-1 0,-1-1 0,-1 0 0,0-1 0,12-20 0,-10 13 0,1 1 0,1 0 0,1 1 0,1 1 0,20-17 0,-11 10 0,33-38 0,-54 56-227,1 1-1,0 0 1,0 0-1,1 0 1,14-8-1,-7 6-6598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0.467"/>
    </inkml:context>
    <inkml:brush xml:id="br0">
      <inkml:brushProperty name="width" value="0.05" units="cm"/>
      <inkml:brushProperty name="height" value="0.05" units="cm"/>
      <inkml:brushProperty name="color" value="#E71224"/>
    </inkml:brush>
  </inkml:definitions>
  <inkml:trace contextRef="#ctx0" brushRef="#br0">19 0 24575,'-1'0'0,"0"0"0,1 1 0,-1-1 0,0 0 0,0 1 0,0-1 0,0 0 0,0 1 0,0-1 0,1 1 0,-1-1 0,0 1 0,0 0 0,1-1 0,-1 1 0,0 0 0,1-1 0,-1 1 0,1 0 0,-1 0 0,1 0 0,-1-1 0,1 1 0,-1 0 0,1 0 0,0 0 0,0 0 0,-1 0 0,1 0 0,0 0 0,0 0 0,0 0 0,0 0 0,0 0 0,0-1 0,0 1 0,1 2 0,7 35 0,1-18 0,1 0 0,0 0 0,2-1 0,0-1 0,1 0 0,1 0 0,27 26 0,-30-34 0,-2-1 0,1 2 0,-1-1 0,-1 1 0,0 1 0,8 14 0,36 79 0,-40-78 0,-4-6 0,0 0 0,-2 0 0,6 35 0,2 11 0,7-18 0,-17-42 0,0 1 0,0 0 0,-1 0 0,0 0 0,3 17 0,-1 0 0,1 0 0,1-1 0,11 25 0,3 9 0,-1-4 0,-12-33 0,-1-1 0,9 42 0,-12-44 0,0 0 0,1-1 0,1 1 0,0-1 0,2 0 0,11 19 0,39 100 0,-36-74 0,-17-46 0,1-1 0,13 29 0,-15-35 0,0-1 0,-1 1 0,0 0 0,-1 0 0,3 18 0,-4-17 0,1-1 0,0 0 0,0 0 0,1 1 0,0-2 0,6 11 0,4 6 0,0 1 0,-1 0 0,-2 0 0,-1 1 0,-1 1 0,-1-1 0,5 41 0,-10-57 0,1 0 0,0-1 0,1 1 0,0-1 0,6 13 0,13 34 0,-18-45-114,0 0 1,1 0-1,0-1 0,1 0 0,0 0 1,1 0-1,0-1 0,1 0 0,0 0 1,0-1-1,12 7 0,-8-5-6712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1.30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2.56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3.10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ADA0-E4B2-4A92-B35A-C8B107BD1967}" type="datetimeFigureOut">
              <a:rPr kumimoji="1" lang="ja-JP" altLang="en-US" smtClean="0"/>
              <a:t>2023/3/17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C49-115F-4CB9-907F-7076DCCDEA62}" type="slidenum">
              <a:rPr kumimoji="1" lang="ja-JP" altLang="en-US" smtClean="0"/>
              <a:t>‹#›</a:t>
            </a:fld>
            <a:endParaRPr kumimoji="1" lang="ja-JP" altLang="en-US"/>
          </a:p>
        </p:txBody>
      </p:sp>
    </p:spTree>
    <p:extLst>
      <p:ext uri="{BB962C8B-B14F-4D97-AF65-F5344CB8AC3E}">
        <p14:creationId xmlns:p14="http://schemas.microsoft.com/office/powerpoint/2010/main" val="769822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stages in supervised machine learning.</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 an existing data that shows the relationship between feature/s (patients’ status) and label (patients’ feature diabetes progression)</a:t>
            </a:r>
            <a:endParaRPr kumimoji="1"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6</a:t>
            </a:fld>
            <a:endParaRPr kumimoji="1" lang="ja-JP" altLang="en-US"/>
          </a:p>
        </p:txBody>
      </p:sp>
    </p:spTree>
    <p:extLst>
      <p:ext uri="{BB962C8B-B14F-4D97-AF65-F5344CB8AC3E}">
        <p14:creationId xmlns:p14="http://schemas.microsoft.com/office/powerpoint/2010/main" val="291835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 We assume that the data points (blue dots) represent the TRUE relationship between BMI and diabetes progression</a:t>
            </a:r>
          </a:p>
          <a:p>
            <a:r>
              <a:rPr kumimoji="1" lang="en-US" altLang="ja-JP" dirty="0"/>
              <a:t>2. Lines represent possible models of this relationship.</a:t>
            </a:r>
            <a:endParaRPr lang="en-US" altLang="ja-JP" dirty="0">
              <a:sym typeface="Wingdings" panose="05000000000000000000" pitchFamily="2" charset="2"/>
            </a:endParaRPr>
          </a:p>
          <a:p>
            <a:r>
              <a:rPr lang="en-US" altLang="ja-JP" dirty="0"/>
              <a:t>3. There are infinitely many lines…</a:t>
            </a:r>
          </a:p>
          <a:p>
            <a:r>
              <a:rPr kumimoji="1" lang="en-US" altLang="ja-JP" dirty="0"/>
              <a:t>Some of them seems to be </a:t>
            </a:r>
            <a:r>
              <a:rPr lang="en-US" altLang="ja-JP" dirty="0"/>
              <a:t>representing the true relationship better (i.e. a better fit / model)</a:t>
            </a:r>
            <a:endParaRPr lang="en-US" altLang="ja-JP" dirty="0">
              <a:sym typeface="Wingdings" panose="05000000000000000000" pitchFamily="2" charset="2"/>
            </a:endParaRPr>
          </a:p>
          <a:p>
            <a:r>
              <a:rPr lang="en-US" altLang="ja-JP" dirty="0">
                <a:sym typeface="Wingdings" panose="05000000000000000000" pitchFamily="2" charset="2"/>
              </a:rPr>
              <a:t>4. To answer this question, we need a number that objectively and technically ranks each line to find the best line</a:t>
            </a:r>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16</a:t>
            </a:fld>
            <a:endParaRPr kumimoji="1" lang="ja-JP" altLang="en-US"/>
          </a:p>
        </p:txBody>
      </p:sp>
    </p:spTree>
    <p:extLst>
      <p:ext uri="{BB962C8B-B14F-4D97-AF65-F5344CB8AC3E}">
        <p14:creationId xmlns:p14="http://schemas.microsoft.com/office/powerpoint/2010/main" val="301376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17</a:t>
            </a:fld>
            <a:endParaRPr kumimoji="1" lang="ja-JP" altLang="en-US"/>
          </a:p>
        </p:txBody>
      </p:sp>
    </p:spTree>
    <p:extLst>
      <p:ext uri="{BB962C8B-B14F-4D97-AF65-F5344CB8AC3E}">
        <p14:creationId xmlns:p14="http://schemas.microsoft.com/office/powerpoint/2010/main" val="117838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kumimoji="1" lang="en-US" altLang="ja-JP" dirty="0"/>
              <a:t>For each data point, calculate the difference between its y value and predicted y (by model) </a:t>
            </a:r>
            <a:r>
              <a:rPr kumimoji="1" lang="en-US" altLang="ja-JP" dirty="0">
                <a:sym typeface="Wingdings" panose="05000000000000000000" pitchFamily="2" charset="2"/>
              </a:rPr>
              <a:t> </a:t>
            </a:r>
            <a:r>
              <a:rPr kumimoji="1" lang="en-US" altLang="ja-JP" dirty="0">
                <a:solidFill>
                  <a:srgbClr val="FFC000"/>
                </a:solidFill>
                <a:sym typeface="Wingdings" panose="05000000000000000000" pitchFamily="2" charset="2"/>
              </a:rPr>
              <a:t>the yellow ones</a:t>
            </a:r>
            <a:endParaRPr kumimoji="1" lang="en-US" altLang="ja-JP" dirty="0">
              <a:solidFill>
                <a:srgbClr val="FFC000"/>
              </a:solidFill>
            </a:endParaRPr>
          </a:p>
          <a:p>
            <a:pPr marL="342900" indent="-342900">
              <a:buAutoNum type="arabicPeriod"/>
            </a:pPr>
            <a:endParaRPr kumimoji="1" lang="en-US" altLang="ja-JP" dirty="0"/>
          </a:p>
          <a:p>
            <a:pPr marL="342900" indent="-342900">
              <a:buAutoNum type="arabicPeriod"/>
            </a:pPr>
            <a:r>
              <a:rPr kumimoji="1" lang="en-US" altLang="ja-JP" dirty="0"/>
              <a:t>square each of them (to ignore +/-)</a:t>
            </a:r>
          </a:p>
          <a:p>
            <a:pPr marL="342900" indent="-342900">
              <a:buAutoNum type="arabicPeriod"/>
            </a:pPr>
            <a:endParaRPr kumimoji="1" lang="en-US" altLang="ja-JP" dirty="0"/>
          </a:p>
          <a:p>
            <a:pPr marL="342900" indent="-342900">
              <a:buAutoNum type="arabicPeriod"/>
            </a:pPr>
            <a:r>
              <a:rPr lang="en-US" altLang="ja-JP" dirty="0"/>
              <a:t>Calculate the sum</a:t>
            </a:r>
          </a:p>
          <a:p>
            <a:pPr marL="342900" indent="-342900">
              <a:buAutoNum type="arabicPeriod"/>
            </a:pPr>
            <a:endParaRPr lang="en-US" altLang="ja-JP" dirty="0"/>
          </a:p>
          <a:p>
            <a:pPr marL="342900" indent="-342900">
              <a:buAutoNum type="arabicPeriod"/>
            </a:pPr>
            <a:r>
              <a:rPr kumimoji="1" lang="en-US" altLang="ja-JP" dirty="0"/>
              <a:t>Divide by N (to get average)</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19</a:t>
            </a:fld>
            <a:endParaRPr kumimoji="1" lang="ja-JP" altLang="en-US"/>
          </a:p>
        </p:txBody>
      </p:sp>
    </p:spTree>
    <p:extLst>
      <p:ext uri="{BB962C8B-B14F-4D97-AF65-F5344CB8AC3E}">
        <p14:creationId xmlns:p14="http://schemas.microsoft.com/office/powerpoint/2010/main" val="424147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answer is 1 and 4. When we fit a line to a data using an appropriate loss function, there are usually three cases in terms of the value of loss function: </a:t>
            </a:r>
          </a:p>
          <a:p>
            <a:endParaRPr lang="en-US" altLang="ja-JP" dirty="0"/>
          </a:p>
          <a:p>
            <a:r>
              <a:rPr kumimoji="1" lang="en-US" altLang="ja-JP" dirty="0"/>
              <a:t>1) large value of loss function (which is unwanted) because weights are too big compared to optimum one, </a:t>
            </a:r>
          </a:p>
          <a:p>
            <a:r>
              <a:rPr kumimoji="1" lang="en-US" altLang="ja-JP" dirty="0"/>
              <a:t>2) large residuals because weights are too small compared to optimum one, </a:t>
            </a:r>
          </a:p>
          <a:p>
            <a:r>
              <a:rPr kumimoji="1" lang="en-US" altLang="ja-JP" dirty="0"/>
              <a:t>3) the smallest residual because </a:t>
            </a:r>
            <a:r>
              <a:rPr lang="en-US" altLang="ja-JP" dirty="0"/>
              <a:t>the weights represent the true data the best.</a:t>
            </a:r>
          </a:p>
          <a:p>
            <a:endParaRPr kumimoji="1" lang="en-US" altLang="ja-JP" dirty="0"/>
          </a:p>
          <a:p>
            <a:r>
              <a:rPr kumimoji="1" lang="en-US" altLang="ja-JP" dirty="0"/>
              <a:t>The nature of th</a:t>
            </a:r>
            <a:r>
              <a:rPr lang="en-US" altLang="ja-JP" dirty="0"/>
              <a:t>e problem implies that a function should look like a cone where loss can be big in two ways and there is only one global minimum between them.</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30</a:t>
            </a:fld>
            <a:endParaRPr kumimoji="1" lang="ja-JP" altLang="en-US"/>
          </a:p>
        </p:txBody>
      </p:sp>
    </p:spTree>
    <p:extLst>
      <p:ext uri="{BB962C8B-B14F-4D97-AF65-F5344CB8AC3E}">
        <p14:creationId xmlns:p14="http://schemas.microsoft.com/office/powerpoint/2010/main" val="323921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41</a:t>
            </a:fld>
            <a:endParaRPr kumimoji="1" lang="ja-JP" altLang="en-US"/>
          </a:p>
        </p:txBody>
      </p:sp>
    </p:spTree>
    <p:extLst>
      <p:ext uri="{BB962C8B-B14F-4D97-AF65-F5344CB8AC3E}">
        <p14:creationId xmlns:p14="http://schemas.microsoft.com/office/powerpoint/2010/main" val="12668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45</a:t>
            </a:fld>
            <a:endParaRPr kumimoji="1" lang="ja-JP" altLang="en-US"/>
          </a:p>
        </p:txBody>
      </p:sp>
    </p:spTree>
    <p:extLst>
      <p:ext uri="{BB962C8B-B14F-4D97-AF65-F5344CB8AC3E}">
        <p14:creationId xmlns:p14="http://schemas.microsoft.com/office/powerpoint/2010/main" val="250725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first glance, it might seem that using iterative approach doesn’t make sense because it seems slow (with all the updates)</a:t>
            </a:r>
          </a:p>
          <a:p>
            <a:r>
              <a:rPr lang="en-US" altLang="ja-JP" dirty="0"/>
              <a:t>However, in many cases, iterative approach is faster. This is because the analytical approach always require an inverse matrix.</a:t>
            </a:r>
          </a:p>
          <a:p>
            <a:r>
              <a:rPr kumimoji="1" lang="en-US" altLang="ja-JP" dirty="0"/>
              <a:t>If you’ve taken MAT1841, I think you have experience in calculating inverse matrix by hands and feeling it so annoying. </a:t>
            </a:r>
            <a:r>
              <a:rPr lang="en-US" altLang="ja-JP" dirty="0"/>
              <a:t>Even with the fastest inverse matrix algorithm, it’s still O(n^3) to solve n*n matrix.</a:t>
            </a:r>
          </a:p>
          <a:p>
            <a:r>
              <a:rPr kumimoji="1" lang="en-US" altLang="ja-JP" dirty="0"/>
              <a:t>Also, the analytical approach requires O(n^2) space complexity, which is huge, especially when you have millions of data points.</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46</a:t>
            </a:fld>
            <a:endParaRPr kumimoji="1" lang="ja-JP" altLang="en-US"/>
          </a:p>
        </p:txBody>
      </p:sp>
    </p:spTree>
    <p:extLst>
      <p:ext uri="{BB962C8B-B14F-4D97-AF65-F5344CB8AC3E}">
        <p14:creationId xmlns:p14="http://schemas.microsoft.com/office/powerpoint/2010/main" val="29987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A19373-88AB-C3FC-AFDF-293071CDA2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2C587EB-A72B-60DD-E702-3BDCC0615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ACC2F1B-2CAE-C049-9670-D4CDC4735F93}"/>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C8DB4398-42B8-BE02-3264-BAD297CE6C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F16DF2-BC2C-B51D-CCD1-6CA476FB3AB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58999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E736-4B97-BA60-472B-813B787572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5E43CB-79F2-87DC-43EF-1564E7ACE1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451716-8DB5-E228-19C1-9C059449AE8D}"/>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1E88DA16-0C8D-D58E-B37E-218F42E1EC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63C465-D6F2-6840-F041-EB3CD256385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23451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0B2F2D-A221-5FDA-6C3A-88C331820D8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909F6-0FC5-7401-1E52-0A0E45234C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B232AC-847F-1A4C-C3F3-5E6D5746BBCC}"/>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A73CEB8F-0AE4-A3D7-A1C7-526DD5C0C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CB819E-0C39-3999-385B-7577EA2FDFDD}"/>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81400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E10FE4-66C1-CB84-B51C-F6B7238FF0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42856F-6FC4-6A82-F495-71B8F61C618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7D775-8AD4-EE48-9030-E7F1C0F7793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80D931E9-2217-DBDF-14D6-E390C79192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7893A6-9332-F53F-E4D9-4A4EC346602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409098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51A73-F956-0E4C-6C6B-257B0B200D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A38608-FE5A-B4E3-BF26-C9D09321E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7F4C11C-BA71-FC52-0C87-9C6A31010ADF}"/>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F8D1BC55-54B7-3D12-409A-3637A82555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7A28FA-4DA4-28CE-B2AF-5CE8F634166B}"/>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66950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872D5-5D03-4B88-D5A6-7B87D5EE83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F5F9A3-7768-C044-6AF8-C156586D349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9F2CB1C-8519-7AB3-FE80-44C4A145CA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1DB647-C6C8-F5C1-B7ED-ACF78886D231}"/>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C9616793-3C29-9490-A7FC-2D81C30D8F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E09A8E-AC4E-89F8-3C9C-5DDFD7E726A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63386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25B2D-87E8-4FD6-94FB-F4669AB6386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4D0E06-16C1-8CFA-6801-869971EBC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A92B4-B576-A3E8-21BA-2E5DCA69E50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40105B7-EA7C-F719-ABC8-23E3871F1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E56ACE-F2F9-6369-D379-51C2AE09AE0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200D6B-F466-9FE7-E743-6CAC8C06A2E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8" name="フッター プレースホルダー 7">
            <a:extLst>
              <a:ext uri="{FF2B5EF4-FFF2-40B4-BE49-F238E27FC236}">
                <a16:creationId xmlns:a16="http://schemas.microsoft.com/office/drawing/2014/main" id="{AB33D6E9-B664-5559-439A-75381FF4022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38F3B1-C13F-0D27-D2C4-C3880EA8FF0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352642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14E64-E291-CCC5-5395-9B1E60AD07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0676D0C-A1E4-596E-CA30-07C67AB0B4C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4" name="フッター プレースホルダー 3">
            <a:extLst>
              <a:ext uri="{FF2B5EF4-FFF2-40B4-BE49-F238E27FC236}">
                <a16:creationId xmlns:a16="http://schemas.microsoft.com/office/drawing/2014/main" id="{D713B5C0-7720-064C-95A0-3B4D24A6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0292584-4EFE-70A4-3217-998CD32C353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3676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256FAFB-EC7B-AE6E-8F0F-5F2FDD81E242}"/>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3" name="フッター プレースホルダー 2">
            <a:extLst>
              <a:ext uri="{FF2B5EF4-FFF2-40B4-BE49-F238E27FC236}">
                <a16:creationId xmlns:a16="http://schemas.microsoft.com/office/drawing/2014/main" id="{71A274EE-9D27-5E7A-9F29-60C1F06875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E484B5-B40A-8E3E-A894-9A52B5035234}"/>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71081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5857D-C3BC-6C6F-F0CA-62E75A3497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64D14C-9537-E6B3-30BB-7EF3B1473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080845-3982-05D2-A9F6-698362EE4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382022-4404-F0DC-B729-89202BFEF4A2}"/>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7A849964-EBA7-01C5-6D2E-4881A2E2B82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B792F9-0C9E-8868-BA25-8F2CB446EE4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8950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C2105C-BADD-4DDB-9165-407B22005F0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8727CB1-5EF1-FE35-981C-46CA3FE49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171B7E-7507-27B2-9083-FADF17602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2BAB871-706F-95F5-8310-807A6E17C910}"/>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E11E0015-2A2E-3567-D2AC-C164578EBD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624387-5284-F2B5-3513-E9E03D222BCE}"/>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51992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988AB15-F10A-2545-7D93-38468E987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B0F1B1E-A734-BB88-6314-52656E5C2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E9EDD1-1F49-2B83-CBC5-98E371238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2DFCC20A-F717-100D-17CC-8441EAA28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94404DE-EFAC-7F76-F4C3-F7F8C103D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46411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uperleesa/tech_pod/tree/main/linear_regressio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51.png"/><Relationship Id="rId7"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0.png"/><Relationship Id="rId2" Type="http://schemas.openxmlformats.org/officeDocument/2006/relationships/customXml" Target="../ink/ink8.xml"/><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16.png"/><Relationship Id="rId4" Type="http://schemas.openxmlformats.org/officeDocument/2006/relationships/customXml" Target="../ink/ink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0.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0.png"/><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1.png"/><Relationship Id="rId4" Type="http://schemas.openxmlformats.org/officeDocument/2006/relationships/customXml" Target="../ink/ink10.xml"/><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F73EC-ED0B-C1FD-76B3-3EC9DFA10747}"/>
              </a:ext>
            </a:extLst>
          </p:cNvPr>
          <p:cNvSpPr>
            <a:spLocks noGrp="1"/>
          </p:cNvSpPr>
          <p:nvPr>
            <p:ph type="title"/>
          </p:nvPr>
        </p:nvSpPr>
        <p:spPr/>
        <p:txBody>
          <a:bodyPr/>
          <a:lstStyle/>
          <a:p>
            <a:r>
              <a:rPr kumimoji="1" lang="en-US" altLang="ja-JP" dirty="0"/>
              <a:t>Before the session</a:t>
            </a:r>
            <a:endParaRPr kumimoji="1" lang="ja-JP" altLang="en-US" dirty="0"/>
          </a:p>
        </p:txBody>
      </p:sp>
      <p:sp>
        <p:nvSpPr>
          <p:cNvPr id="3" name="コンテンツ プレースホルダー 2">
            <a:extLst>
              <a:ext uri="{FF2B5EF4-FFF2-40B4-BE49-F238E27FC236}">
                <a16:creationId xmlns:a16="http://schemas.microsoft.com/office/drawing/2014/main" id="{8FFEFD1E-0DBD-9A05-3984-E3949702E868}"/>
              </a:ext>
            </a:extLst>
          </p:cNvPr>
          <p:cNvSpPr>
            <a:spLocks noGrp="1"/>
          </p:cNvSpPr>
          <p:nvPr>
            <p:ph idx="1"/>
          </p:nvPr>
        </p:nvSpPr>
        <p:spPr/>
        <p:txBody>
          <a:bodyPr/>
          <a:lstStyle/>
          <a:p>
            <a:r>
              <a:rPr lang="en-US" altLang="ja-JP" dirty="0"/>
              <a:t>There will be code along during this session. I will be using Python, NumPy, Pandas. Scikit-Learn, and Matplotlib. If you want to code with me, please install them (if you don’t have them). If you have Anaconda installed, you should be fine. But you don’t need to code if you don’t want to.</a:t>
            </a:r>
          </a:p>
          <a:p>
            <a:endParaRPr kumimoji="1" lang="en-US" altLang="ja-JP" dirty="0"/>
          </a:p>
          <a:p>
            <a:r>
              <a:rPr lang="en-US" altLang="ja-JP" dirty="0"/>
              <a:t>All the code will be available at:</a:t>
            </a:r>
          </a:p>
          <a:p>
            <a:pPr lvl="1"/>
            <a:r>
              <a:rPr kumimoji="1" lang="en-US" altLang="ja-JP" dirty="0">
                <a:hlinkClick r:id="rId2"/>
              </a:rPr>
              <a:t>https://github.com/superleesa/tech_pod/tree/main/linear_regression</a:t>
            </a:r>
            <a:endParaRPr kumimoji="1" lang="en-US" altLang="ja-JP" dirty="0"/>
          </a:p>
          <a:p>
            <a:pPr lvl="1"/>
            <a:r>
              <a:rPr lang="en-US" altLang="ja-JP" dirty="0"/>
              <a:t>download “diabetes_single_feature.csv” from this repo</a:t>
            </a:r>
            <a:endParaRPr kumimoji="1" lang="ja-JP" altLang="en-US" dirty="0"/>
          </a:p>
        </p:txBody>
      </p:sp>
    </p:spTree>
    <p:extLst>
      <p:ext uri="{BB962C8B-B14F-4D97-AF65-F5344CB8AC3E}">
        <p14:creationId xmlns:p14="http://schemas.microsoft.com/office/powerpoint/2010/main" val="129246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09FEC3-1B23-259E-3BDB-89969676B1F4}"/>
              </a:ext>
            </a:extLst>
          </p:cNvPr>
          <p:cNvSpPr>
            <a:spLocks noGrp="1"/>
          </p:cNvSpPr>
          <p:nvPr>
            <p:ph type="title"/>
          </p:nvPr>
        </p:nvSpPr>
        <p:spPr/>
        <p:txBody>
          <a:bodyPr/>
          <a:lstStyle/>
          <a:p>
            <a:r>
              <a:rPr lang="en-US" altLang="ja-JP" dirty="0"/>
              <a:t>Model Preparation</a:t>
            </a:r>
            <a:endParaRPr lang="ja-JP" altLang="en-US" dirty="0"/>
          </a:p>
        </p:txBody>
      </p:sp>
      <p:sp>
        <p:nvSpPr>
          <p:cNvPr id="5" name="テキスト プレースホルダー 4">
            <a:extLst>
              <a:ext uri="{FF2B5EF4-FFF2-40B4-BE49-F238E27FC236}">
                <a16:creationId xmlns:a16="http://schemas.microsoft.com/office/drawing/2014/main" id="{8322D0FB-E9D7-BBEF-CA86-1F235DC2F5B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4640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sp>
        <p:nvSpPr>
          <p:cNvPr id="48" name="楕円 47">
            <a:extLst>
              <a:ext uri="{FF2B5EF4-FFF2-40B4-BE49-F238E27FC236}">
                <a16:creationId xmlns:a16="http://schemas.microsoft.com/office/drawing/2014/main" id="{38AB4140-911F-55A1-1EA0-A1A1F4AE37E9}"/>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026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FEEB17F-6C2A-BD11-46E6-F89C6DF6DA3C}"/>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cxnSp>
        <p:nvCxnSpPr>
          <p:cNvPr id="6" name="直線コネクタ 5">
            <a:extLst>
              <a:ext uri="{FF2B5EF4-FFF2-40B4-BE49-F238E27FC236}">
                <a16:creationId xmlns:a16="http://schemas.microsoft.com/office/drawing/2014/main" id="{AAD8241A-B6FF-8030-900D-FDA8959C90EC}"/>
              </a:ext>
            </a:extLst>
          </p:cNvPr>
          <p:cNvCxnSpPr/>
          <p:nvPr/>
        </p:nvCxnSpPr>
        <p:spPr>
          <a:xfrm flipV="1">
            <a:off x="1210962" y="2804984"/>
            <a:ext cx="4312508" cy="19225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9" name="インク 8">
                <a:extLst>
                  <a:ext uri="{FF2B5EF4-FFF2-40B4-BE49-F238E27FC236}">
                    <a16:creationId xmlns:a16="http://schemas.microsoft.com/office/drawing/2014/main" id="{9BE38EC1-9F48-26AE-8746-6C9BAAB57A1D}"/>
                  </a:ext>
                </a:extLst>
              </p14:cNvPr>
              <p14:cNvContentPartPr/>
              <p14:nvPr/>
            </p14:nvContentPartPr>
            <p14:xfrm>
              <a:off x="2150290" y="3315289"/>
              <a:ext cx="2939400" cy="1788120"/>
            </p14:xfrm>
          </p:contentPart>
        </mc:Choice>
        <mc:Fallback xmlns="">
          <p:pic>
            <p:nvPicPr>
              <p:cNvPr id="9" name="インク 8">
                <a:extLst>
                  <a:ext uri="{FF2B5EF4-FFF2-40B4-BE49-F238E27FC236}">
                    <a16:creationId xmlns:a16="http://schemas.microsoft.com/office/drawing/2014/main" id="{9BE38EC1-9F48-26AE-8746-6C9BAAB57A1D}"/>
                  </a:ext>
                </a:extLst>
              </p:cNvPr>
              <p:cNvPicPr/>
              <p:nvPr/>
            </p:nvPicPr>
            <p:blipFill>
              <a:blip r:embed="rId3"/>
              <a:stretch>
                <a:fillRect/>
              </a:stretch>
            </p:blipFill>
            <p:spPr>
              <a:xfrm>
                <a:off x="2141290" y="3306649"/>
                <a:ext cx="2957040" cy="180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インク 51">
                <a:extLst>
                  <a:ext uri="{FF2B5EF4-FFF2-40B4-BE49-F238E27FC236}">
                    <a16:creationId xmlns:a16="http://schemas.microsoft.com/office/drawing/2014/main" id="{7D995B47-D4DC-9154-A84F-E4E738135D68}"/>
                  </a:ext>
                </a:extLst>
              </p14:cNvPr>
              <p14:cNvContentPartPr/>
              <p14:nvPr/>
            </p14:nvContentPartPr>
            <p14:xfrm>
              <a:off x="5856850" y="3370369"/>
              <a:ext cx="4717440" cy="1671120"/>
            </p14:xfrm>
          </p:contentPart>
        </mc:Choice>
        <mc:Fallback xmlns="">
          <p:pic>
            <p:nvPicPr>
              <p:cNvPr id="52" name="インク 51">
                <a:extLst>
                  <a:ext uri="{FF2B5EF4-FFF2-40B4-BE49-F238E27FC236}">
                    <a16:creationId xmlns:a16="http://schemas.microsoft.com/office/drawing/2014/main" id="{7D995B47-D4DC-9154-A84F-E4E738135D68}"/>
                  </a:ext>
                </a:extLst>
              </p:cNvPr>
              <p:cNvPicPr/>
              <p:nvPr/>
            </p:nvPicPr>
            <p:blipFill>
              <a:blip r:embed="rId5"/>
              <a:stretch>
                <a:fillRect/>
              </a:stretch>
            </p:blipFill>
            <p:spPr>
              <a:xfrm>
                <a:off x="5847850" y="3361729"/>
                <a:ext cx="4735080" cy="1688760"/>
              </a:xfrm>
              <a:prstGeom prst="rect">
                <a:avLst/>
              </a:prstGeom>
            </p:spPr>
          </p:pic>
        </mc:Fallback>
      </mc:AlternateContent>
      <p:sp>
        <p:nvSpPr>
          <p:cNvPr id="55" name="テキスト ボックス 54">
            <a:extLst>
              <a:ext uri="{FF2B5EF4-FFF2-40B4-BE49-F238E27FC236}">
                <a16:creationId xmlns:a16="http://schemas.microsoft.com/office/drawing/2014/main" id="{13ED04A9-FF72-02E9-0F6C-DE317F387A05}"/>
              </a:ext>
            </a:extLst>
          </p:cNvPr>
          <p:cNvSpPr txBox="1"/>
          <p:nvPr/>
        </p:nvSpPr>
        <p:spPr>
          <a:xfrm>
            <a:off x="5280263" y="312666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log(x)</a:t>
            </a:r>
            <a:endParaRPr kumimoji="1" lang="ja-JP" altLang="en-US" dirty="0">
              <a:solidFill>
                <a:srgbClr val="FF0000"/>
              </a:solidFill>
            </a:endParaRPr>
          </a:p>
        </p:txBody>
      </p:sp>
      <p:sp>
        <p:nvSpPr>
          <p:cNvPr id="56" name="テキスト ボックス 55">
            <a:extLst>
              <a:ext uri="{FF2B5EF4-FFF2-40B4-BE49-F238E27FC236}">
                <a16:creationId xmlns:a16="http://schemas.microsoft.com/office/drawing/2014/main" id="{0A3B116A-D7D8-FD94-7A5D-E543C304A1BD}"/>
              </a:ext>
            </a:extLst>
          </p:cNvPr>
          <p:cNvSpPr txBox="1"/>
          <p:nvPr/>
        </p:nvSpPr>
        <p:spPr>
          <a:xfrm>
            <a:off x="5510043" y="2494733"/>
            <a:ext cx="959774"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a:t>
            </a:r>
            <a:endParaRPr kumimoji="1" lang="ja-JP" altLang="en-US" dirty="0">
              <a:solidFill>
                <a:srgbClr val="FF0000"/>
              </a:solidFill>
            </a:endParaRPr>
          </a:p>
        </p:txBody>
      </p:sp>
      <p:sp>
        <p:nvSpPr>
          <p:cNvPr id="57" name="テキスト ボックス 56">
            <a:extLst>
              <a:ext uri="{FF2B5EF4-FFF2-40B4-BE49-F238E27FC236}">
                <a16:creationId xmlns:a16="http://schemas.microsoft.com/office/drawing/2014/main" id="{828A68FF-A045-4FCC-F5FF-DC8D15F1AD85}"/>
              </a:ext>
            </a:extLst>
          </p:cNvPr>
          <p:cNvSpPr txBox="1"/>
          <p:nvPr/>
        </p:nvSpPr>
        <p:spPr>
          <a:xfrm>
            <a:off x="9786387" y="311484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sin(x)</a:t>
            </a:r>
            <a:endParaRPr kumimoji="1" lang="ja-JP" altLang="en-US"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71" name="インク 70">
                <a:extLst>
                  <a:ext uri="{FF2B5EF4-FFF2-40B4-BE49-F238E27FC236}">
                    <a16:creationId xmlns:a16="http://schemas.microsoft.com/office/drawing/2014/main" id="{09EA4996-D25A-EFC0-E2D9-8572337A8444}"/>
                  </a:ext>
                </a:extLst>
              </p14:cNvPr>
              <p14:cNvContentPartPr/>
              <p14:nvPr/>
            </p14:nvContentPartPr>
            <p14:xfrm>
              <a:off x="7097410" y="3347689"/>
              <a:ext cx="3677400" cy="1669320"/>
            </p14:xfrm>
          </p:contentPart>
        </mc:Choice>
        <mc:Fallback xmlns="">
          <p:pic>
            <p:nvPicPr>
              <p:cNvPr id="71" name="インク 70">
                <a:extLst>
                  <a:ext uri="{FF2B5EF4-FFF2-40B4-BE49-F238E27FC236}">
                    <a16:creationId xmlns:a16="http://schemas.microsoft.com/office/drawing/2014/main" id="{09EA4996-D25A-EFC0-E2D9-8572337A8444}"/>
                  </a:ext>
                </a:extLst>
              </p:cNvPr>
              <p:cNvPicPr/>
              <p:nvPr/>
            </p:nvPicPr>
            <p:blipFill>
              <a:blip r:embed="rId7"/>
              <a:stretch>
                <a:fillRect/>
              </a:stretch>
            </p:blipFill>
            <p:spPr>
              <a:xfrm>
                <a:off x="7088770" y="3338689"/>
                <a:ext cx="3695040" cy="1686960"/>
              </a:xfrm>
              <a:prstGeom prst="rect">
                <a:avLst/>
              </a:prstGeom>
            </p:spPr>
          </p:pic>
        </mc:Fallback>
      </mc:AlternateContent>
      <p:sp>
        <p:nvSpPr>
          <p:cNvPr id="72" name="テキスト ボックス 71">
            <a:extLst>
              <a:ext uri="{FF2B5EF4-FFF2-40B4-BE49-F238E27FC236}">
                <a16:creationId xmlns:a16="http://schemas.microsoft.com/office/drawing/2014/main" id="{2B100490-A775-E68A-5DA8-F97A0E29FE66}"/>
              </a:ext>
            </a:extLst>
          </p:cNvPr>
          <p:cNvSpPr txBox="1"/>
          <p:nvPr/>
        </p:nvSpPr>
        <p:spPr>
          <a:xfrm>
            <a:off x="9069762" y="4494760"/>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x^2</a:t>
            </a:r>
            <a:endParaRPr kumimoji="1" lang="ja-JP" altLang="en-US" dirty="0">
              <a:solidFill>
                <a:srgbClr val="FF0000"/>
              </a:solidFill>
            </a:endParaRPr>
          </a:p>
        </p:txBody>
      </p:sp>
      <p:sp>
        <p:nvSpPr>
          <p:cNvPr id="73" name="テキスト ボックス 72">
            <a:extLst>
              <a:ext uri="{FF2B5EF4-FFF2-40B4-BE49-F238E27FC236}">
                <a16:creationId xmlns:a16="http://schemas.microsoft.com/office/drawing/2014/main" id="{B47AE0B0-C5A2-C35B-7405-780988652798}"/>
              </a:ext>
            </a:extLst>
          </p:cNvPr>
          <p:cNvSpPr txBox="1"/>
          <p:nvPr/>
        </p:nvSpPr>
        <p:spPr>
          <a:xfrm>
            <a:off x="8809753" y="5795319"/>
            <a:ext cx="2237188" cy="646331"/>
          </a:xfrm>
          <a:prstGeom prst="rect">
            <a:avLst/>
          </a:prstGeom>
          <a:noFill/>
        </p:spPr>
        <p:txBody>
          <a:bodyPr wrap="square" rtlCol="0">
            <a:spAutoFit/>
          </a:bodyPr>
          <a:lstStyle/>
          <a:p>
            <a:r>
              <a:rPr kumimoji="1" lang="en-US" altLang="ja-JP" dirty="0">
                <a:solidFill>
                  <a:srgbClr val="FF0000"/>
                </a:solidFill>
              </a:rPr>
              <a:t>All of them might be correct</a:t>
            </a:r>
            <a:endParaRPr kumimoji="1" lang="ja-JP" altLang="en-US" dirty="0">
              <a:solidFill>
                <a:srgbClr val="FF0000"/>
              </a:solidFill>
            </a:endParaRPr>
          </a:p>
        </p:txBody>
      </p:sp>
    </p:spTree>
    <p:extLst>
      <p:ext uri="{BB962C8B-B14F-4D97-AF65-F5344CB8AC3E}">
        <p14:creationId xmlns:p14="http://schemas.microsoft.com/office/powerpoint/2010/main" val="363143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33D511E-28B5-020D-4445-076C3816B093}"/>
              </a:ext>
            </a:extLst>
          </p:cNvPr>
          <p:cNvSpPr>
            <a:spLocks noGrp="1"/>
          </p:cNvSpPr>
          <p:nvPr>
            <p:ph type="title"/>
          </p:nvPr>
        </p:nvSpPr>
        <p:spPr/>
        <p:txBody>
          <a:bodyPr/>
          <a:lstStyle/>
          <a:p>
            <a:r>
              <a:rPr lang="en-US" altLang="ja-JP" dirty="0"/>
              <a:t>Pick a Base Model with Suitable Complexity</a:t>
            </a:r>
            <a:endParaRPr lang="ja-JP" altLang="en-US" dirty="0"/>
          </a:p>
        </p:txBody>
      </p:sp>
      <p:cxnSp>
        <p:nvCxnSpPr>
          <p:cNvPr id="7" name="直線矢印コネクタ 6">
            <a:extLst>
              <a:ext uri="{FF2B5EF4-FFF2-40B4-BE49-F238E27FC236}">
                <a16:creationId xmlns:a16="http://schemas.microsoft.com/office/drawing/2014/main" id="{E8C35D16-C1B4-3113-460D-A56CF188E417}"/>
              </a:ext>
            </a:extLst>
          </p:cNvPr>
          <p:cNvCxnSpPr/>
          <p:nvPr/>
        </p:nvCxnSpPr>
        <p:spPr>
          <a:xfrm flipV="1">
            <a:off x="1343244" y="4039490"/>
            <a:ext cx="9273209" cy="447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AD259CC-7E2B-CE59-DDFC-6AF9A7A49A1A}"/>
              </a:ext>
            </a:extLst>
          </p:cNvPr>
          <p:cNvSpPr txBox="1"/>
          <p:nvPr/>
        </p:nvSpPr>
        <p:spPr>
          <a:xfrm>
            <a:off x="604825" y="4510040"/>
            <a:ext cx="1940859" cy="1200329"/>
          </a:xfrm>
          <a:prstGeom prst="rect">
            <a:avLst/>
          </a:prstGeom>
          <a:noFill/>
        </p:spPr>
        <p:txBody>
          <a:bodyPr wrap="square" rtlCol="0">
            <a:spAutoFit/>
          </a:bodyPr>
          <a:lstStyle/>
          <a:p>
            <a:pPr marL="285750" indent="-285750">
              <a:buFontTx/>
              <a:buChar char="-"/>
            </a:pPr>
            <a:r>
              <a:rPr lang="en-US" altLang="ja-JP" dirty="0"/>
              <a:t>Simple</a:t>
            </a:r>
          </a:p>
          <a:p>
            <a:pPr marL="285750" indent="-285750">
              <a:buFontTx/>
              <a:buChar char="-"/>
            </a:pPr>
            <a:r>
              <a:rPr kumimoji="1" lang="en-US" altLang="ja-JP" dirty="0"/>
              <a:t>More likely to underfit = high bias</a:t>
            </a:r>
            <a:endParaRPr kumimoji="1" lang="ja-JP" altLang="en-US" dirty="0"/>
          </a:p>
        </p:txBody>
      </p:sp>
      <p:sp>
        <p:nvSpPr>
          <p:cNvPr id="9" name="テキスト ボックス 8">
            <a:extLst>
              <a:ext uri="{FF2B5EF4-FFF2-40B4-BE49-F238E27FC236}">
                <a16:creationId xmlns:a16="http://schemas.microsoft.com/office/drawing/2014/main" id="{3D7F8D6D-67EB-05E3-C9D0-B829882B60D0}"/>
              </a:ext>
            </a:extLst>
          </p:cNvPr>
          <p:cNvSpPr txBox="1"/>
          <p:nvPr/>
        </p:nvSpPr>
        <p:spPr>
          <a:xfrm>
            <a:off x="9533672" y="4371088"/>
            <a:ext cx="1940859" cy="1200329"/>
          </a:xfrm>
          <a:prstGeom prst="rect">
            <a:avLst/>
          </a:prstGeom>
          <a:noFill/>
        </p:spPr>
        <p:txBody>
          <a:bodyPr wrap="square" rtlCol="0">
            <a:spAutoFit/>
          </a:bodyPr>
          <a:lstStyle/>
          <a:p>
            <a:pPr marL="285750" indent="-285750">
              <a:buFontTx/>
              <a:buChar char="-"/>
            </a:pPr>
            <a:r>
              <a:rPr lang="en-US" altLang="ja-JP" dirty="0"/>
              <a:t>Complex</a:t>
            </a:r>
          </a:p>
          <a:p>
            <a:pPr marL="285750" indent="-285750">
              <a:buFontTx/>
              <a:buChar char="-"/>
            </a:pPr>
            <a:r>
              <a:rPr kumimoji="1" lang="en-US" altLang="ja-JP" dirty="0"/>
              <a:t>More likely to overfit = high variance</a:t>
            </a:r>
            <a:endParaRPr kumimoji="1" lang="ja-JP" altLang="en-US" dirty="0"/>
          </a:p>
        </p:txBody>
      </p:sp>
      <p:sp>
        <p:nvSpPr>
          <p:cNvPr id="10" name="テキスト ボックス 9">
            <a:extLst>
              <a:ext uri="{FF2B5EF4-FFF2-40B4-BE49-F238E27FC236}">
                <a16:creationId xmlns:a16="http://schemas.microsoft.com/office/drawing/2014/main" id="{272DC974-5B73-0852-4321-8CE5130F9BAD}"/>
              </a:ext>
            </a:extLst>
          </p:cNvPr>
          <p:cNvSpPr txBox="1"/>
          <p:nvPr/>
        </p:nvSpPr>
        <p:spPr>
          <a:xfrm>
            <a:off x="914108" y="3043305"/>
            <a:ext cx="1847899" cy="923330"/>
          </a:xfrm>
          <a:prstGeom prst="rect">
            <a:avLst/>
          </a:prstGeom>
          <a:noFill/>
        </p:spPr>
        <p:txBody>
          <a:bodyPr wrap="square" rtlCol="0">
            <a:spAutoFit/>
          </a:bodyPr>
          <a:lstStyle/>
          <a:p>
            <a:r>
              <a:rPr kumimoji="1" lang="en-US" altLang="ja-JP" dirty="0"/>
              <a:t>One Line (e.g. linear regression)</a:t>
            </a:r>
            <a:endParaRPr kumimoji="1" lang="ja-JP" altLang="en-US" dirty="0"/>
          </a:p>
        </p:txBody>
      </p:sp>
      <p:sp>
        <p:nvSpPr>
          <p:cNvPr id="11" name="テキスト ボックス 10">
            <a:extLst>
              <a:ext uri="{FF2B5EF4-FFF2-40B4-BE49-F238E27FC236}">
                <a16:creationId xmlns:a16="http://schemas.microsoft.com/office/drawing/2014/main" id="{64CAEC88-A188-4BCF-462E-098A80FD5CF9}"/>
              </a:ext>
            </a:extLst>
          </p:cNvPr>
          <p:cNvSpPr txBox="1"/>
          <p:nvPr/>
        </p:nvSpPr>
        <p:spPr>
          <a:xfrm>
            <a:off x="2842591" y="2970449"/>
            <a:ext cx="2856429" cy="1200329"/>
          </a:xfrm>
          <a:prstGeom prst="rect">
            <a:avLst/>
          </a:prstGeom>
          <a:noFill/>
        </p:spPr>
        <p:txBody>
          <a:bodyPr wrap="square" rtlCol="0">
            <a:spAutoFit/>
          </a:bodyPr>
          <a:lstStyle/>
          <a:p>
            <a:r>
              <a:rPr kumimoji="1" lang="en-US" altLang="ja-JP" dirty="0"/>
              <a:t>One Polynomials/Custom Function (e.g. polynomial regression)</a:t>
            </a:r>
            <a:endParaRPr kumimoji="1" lang="ja-JP" altLang="en-US" dirty="0"/>
          </a:p>
        </p:txBody>
      </p:sp>
      <p:sp>
        <p:nvSpPr>
          <p:cNvPr id="12" name="テキスト ボックス 11">
            <a:extLst>
              <a:ext uri="{FF2B5EF4-FFF2-40B4-BE49-F238E27FC236}">
                <a16:creationId xmlns:a16="http://schemas.microsoft.com/office/drawing/2014/main" id="{21261E58-5745-1B55-E17B-27605629E101}"/>
              </a:ext>
            </a:extLst>
          </p:cNvPr>
          <p:cNvSpPr txBox="1"/>
          <p:nvPr/>
        </p:nvSpPr>
        <p:spPr>
          <a:xfrm>
            <a:off x="5779604" y="3247447"/>
            <a:ext cx="3151094" cy="646331"/>
          </a:xfrm>
          <a:prstGeom prst="rect">
            <a:avLst/>
          </a:prstGeom>
          <a:noFill/>
        </p:spPr>
        <p:txBody>
          <a:bodyPr wrap="square" rtlCol="0">
            <a:spAutoFit/>
          </a:bodyPr>
          <a:lstStyle/>
          <a:p>
            <a:r>
              <a:rPr kumimoji="1" lang="en-US" altLang="ja-JP" dirty="0"/>
              <a:t>Many lines, parallel to axes (e.g. decision tree)</a:t>
            </a:r>
            <a:endParaRPr kumimoji="1" lang="ja-JP" altLang="en-US" dirty="0"/>
          </a:p>
        </p:txBody>
      </p:sp>
      <p:sp>
        <p:nvSpPr>
          <p:cNvPr id="13" name="テキスト ボックス 12">
            <a:extLst>
              <a:ext uri="{FF2B5EF4-FFF2-40B4-BE49-F238E27FC236}">
                <a16:creationId xmlns:a16="http://schemas.microsoft.com/office/drawing/2014/main" id="{9ED78051-5DB6-74C6-3A2E-6D0A6AFFBE34}"/>
              </a:ext>
            </a:extLst>
          </p:cNvPr>
          <p:cNvSpPr txBox="1"/>
          <p:nvPr/>
        </p:nvSpPr>
        <p:spPr>
          <a:xfrm>
            <a:off x="9040906" y="3429000"/>
            <a:ext cx="3151094" cy="646331"/>
          </a:xfrm>
          <a:prstGeom prst="rect">
            <a:avLst/>
          </a:prstGeom>
          <a:noFill/>
        </p:spPr>
        <p:txBody>
          <a:bodyPr wrap="square" rtlCol="0">
            <a:spAutoFit/>
          </a:bodyPr>
          <a:lstStyle/>
          <a:p>
            <a:r>
              <a:rPr kumimoji="1" lang="en-US" altLang="ja-JP" dirty="0"/>
              <a:t>Many lines</a:t>
            </a:r>
            <a:r>
              <a:rPr lang="en-US" altLang="ja-JP" dirty="0"/>
              <a:t>/</a:t>
            </a:r>
            <a:r>
              <a:rPr kumimoji="1" lang="en-US" altLang="ja-JP" dirty="0"/>
              <a:t>polynomials (e.g. neural network)</a:t>
            </a:r>
            <a:endParaRPr kumimoji="1" lang="ja-JP" altLang="en-US" dirty="0"/>
          </a:p>
        </p:txBody>
      </p:sp>
      <p:sp>
        <p:nvSpPr>
          <p:cNvPr id="14" name="テキスト ボックス 13">
            <a:extLst>
              <a:ext uri="{FF2B5EF4-FFF2-40B4-BE49-F238E27FC236}">
                <a16:creationId xmlns:a16="http://schemas.microsoft.com/office/drawing/2014/main" id="{50AF18C9-031B-163A-5DAA-7A20189023BC}"/>
              </a:ext>
            </a:extLst>
          </p:cNvPr>
          <p:cNvSpPr txBox="1"/>
          <p:nvPr/>
        </p:nvSpPr>
        <p:spPr>
          <a:xfrm>
            <a:off x="914108" y="6063391"/>
            <a:ext cx="2362200" cy="646331"/>
          </a:xfrm>
          <a:prstGeom prst="rect">
            <a:avLst/>
          </a:prstGeom>
          <a:noFill/>
        </p:spPr>
        <p:txBody>
          <a:bodyPr wrap="square" rtlCol="0">
            <a:spAutoFit/>
          </a:bodyPr>
          <a:lstStyle/>
          <a:p>
            <a:r>
              <a:rPr kumimoji="1" lang="en-US" altLang="ja-JP" dirty="0"/>
              <a:t>Suitable for simpler tabular data</a:t>
            </a:r>
            <a:endParaRPr kumimoji="1" lang="ja-JP" altLang="en-US" dirty="0"/>
          </a:p>
        </p:txBody>
      </p:sp>
      <p:sp>
        <p:nvSpPr>
          <p:cNvPr id="15" name="テキスト ボックス 14">
            <a:extLst>
              <a:ext uri="{FF2B5EF4-FFF2-40B4-BE49-F238E27FC236}">
                <a16:creationId xmlns:a16="http://schemas.microsoft.com/office/drawing/2014/main" id="{645AE89E-98C6-C8CF-CC11-491FB97172DC}"/>
              </a:ext>
            </a:extLst>
          </p:cNvPr>
          <p:cNvSpPr txBox="1"/>
          <p:nvPr/>
        </p:nvSpPr>
        <p:spPr>
          <a:xfrm>
            <a:off x="4517920" y="6063390"/>
            <a:ext cx="2362200" cy="646331"/>
          </a:xfrm>
          <a:prstGeom prst="rect">
            <a:avLst/>
          </a:prstGeom>
          <a:noFill/>
        </p:spPr>
        <p:txBody>
          <a:bodyPr wrap="square" rtlCol="0">
            <a:spAutoFit/>
          </a:bodyPr>
          <a:lstStyle/>
          <a:p>
            <a:r>
              <a:rPr kumimoji="1" lang="en-US" altLang="ja-JP" dirty="0"/>
              <a:t>Suitable for complex tabular data</a:t>
            </a:r>
            <a:endParaRPr kumimoji="1" lang="ja-JP" altLang="en-US" dirty="0"/>
          </a:p>
        </p:txBody>
      </p:sp>
      <p:sp>
        <p:nvSpPr>
          <p:cNvPr id="16" name="テキスト ボックス 15">
            <a:extLst>
              <a:ext uri="{FF2B5EF4-FFF2-40B4-BE49-F238E27FC236}">
                <a16:creationId xmlns:a16="http://schemas.microsoft.com/office/drawing/2014/main" id="{D818E67E-6BCF-83E8-CF7D-73AC7B3ADA68}"/>
              </a:ext>
            </a:extLst>
          </p:cNvPr>
          <p:cNvSpPr txBox="1"/>
          <p:nvPr/>
        </p:nvSpPr>
        <p:spPr>
          <a:xfrm>
            <a:off x="9157156" y="5982708"/>
            <a:ext cx="2362200" cy="923330"/>
          </a:xfrm>
          <a:prstGeom prst="rect">
            <a:avLst/>
          </a:prstGeom>
          <a:noFill/>
        </p:spPr>
        <p:txBody>
          <a:bodyPr wrap="square" rtlCol="0">
            <a:spAutoFit/>
          </a:bodyPr>
          <a:lstStyle/>
          <a:p>
            <a:r>
              <a:rPr kumimoji="1" lang="en-US" altLang="ja-JP" dirty="0"/>
              <a:t>Suitable for complex data (e.g. image/audio)</a:t>
            </a:r>
            <a:endParaRPr kumimoji="1" lang="ja-JP" altLang="en-US" dirty="0"/>
          </a:p>
        </p:txBody>
      </p:sp>
      <p:sp>
        <p:nvSpPr>
          <p:cNvPr id="2" name="楕円 1">
            <a:extLst>
              <a:ext uri="{FF2B5EF4-FFF2-40B4-BE49-F238E27FC236}">
                <a16:creationId xmlns:a16="http://schemas.microsoft.com/office/drawing/2014/main" id="{F9CB6BDC-0CCB-BBEA-F6C3-1A4B507E7CD1}"/>
              </a:ext>
            </a:extLst>
          </p:cNvPr>
          <p:cNvSpPr/>
          <p:nvPr/>
        </p:nvSpPr>
        <p:spPr>
          <a:xfrm>
            <a:off x="875720" y="2865757"/>
            <a:ext cx="1847896" cy="173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8572136-361B-4EE2-1A6D-2BE62AC5EAEF}"/>
              </a:ext>
            </a:extLst>
          </p:cNvPr>
          <p:cNvSpPr txBox="1"/>
          <p:nvPr/>
        </p:nvSpPr>
        <p:spPr>
          <a:xfrm>
            <a:off x="7538" y="3410254"/>
            <a:ext cx="906569" cy="1200329"/>
          </a:xfrm>
          <a:prstGeom prst="rect">
            <a:avLst/>
          </a:prstGeom>
          <a:noFill/>
        </p:spPr>
        <p:txBody>
          <a:bodyPr wrap="square" rtlCol="0">
            <a:spAutoFit/>
          </a:bodyPr>
          <a:lstStyle/>
          <a:p>
            <a:r>
              <a:rPr kumimoji="1" lang="en-US" altLang="ja-JP" sz="1200" dirty="0"/>
              <a:t>For today, we choose a line as a model for simplicity</a:t>
            </a:r>
            <a:endParaRPr kumimoji="1" lang="ja-JP" altLang="en-US" sz="1200" dirty="0"/>
          </a:p>
        </p:txBody>
      </p:sp>
      <p:cxnSp>
        <p:nvCxnSpPr>
          <p:cNvPr id="6" name="直線矢印コネクタ 5">
            <a:extLst>
              <a:ext uri="{FF2B5EF4-FFF2-40B4-BE49-F238E27FC236}">
                <a16:creationId xmlns:a16="http://schemas.microsoft.com/office/drawing/2014/main" id="{8741199A-8599-8368-8C5A-D6856FF544D1}"/>
              </a:ext>
            </a:extLst>
          </p:cNvPr>
          <p:cNvCxnSpPr/>
          <p:nvPr/>
        </p:nvCxnSpPr>
        <p:spPr>
          <a:xfrm flipV="1">
            <a:off x="3346515"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EDBBBA7E-9BA1-035B-2282-1053800B570D}"/>
              </a:ext>
            </a:extLst>
          </p:cNvPr>
          <p:cNvCxnSpPr>
            <a:cxnSpLocks/>
          </p:cNvCxnSpPr>
          <p:nvPr/>
        </p:nvCxnSpPr>
        <p:spPr>
          <a:xfrm>
            <a:off x="3346515"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楕円 18">
            <a:extLst>
              <a:ext uri="{FF2B5EF4-FFF2-40B4-BE49-F238E27FC236}">
                <a16:creationId xmlns:a16="http://schemas.microsoft.com/office/drawing/2014/main" id="{0446FD7F-8C87-8B5C-B4A9-4D6E5353758B}"/>
              </a:ext>
            </a:extLst>
          </p:cNvPr>
          <p:cNvSpPr/>
          <p:nvPr/>
        </p:nvSpPr>
        <p:spPr>
          <a:xfrm>
            <a:off x="3437777"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34C61412-C9D7-F678-493E-5E7E48AFD460}"/>
              </a:ext>
            </a:extLst>
          </p:cNvPr>
          <p:cNvSpPr/>
          <p:nvPr/>
        </p:nvSpPr>
        <p:spPr>
          <a:xfrm>
            <a:off x="3643322"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880A36E2-B66E-30A2-B1F5-F03429764163}"/>
              </a:ext>
            </a:extLst>
          </p:cNvPr>
          <p:cNvSpPr/>
          <p:nvPr/>
        </p:nvSpPr>
        <p:spPr>
          <a:xfrm>
            <a:off x="4324872"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CF6EDDD-07B7-8694-3A17-1549D627A59B}"/>
              </a:ext>
            </a:extLst>
          </p:cNvPr>
          <p:cNvSpPr/>
          <p:nvPr/>
        </p:nvSpPr>
        <p:spPr>
          <a:xfrm>
            <a:off x="3931898"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16EA31EE-435C-B4C3-E7A0-5DC39F78A9AA}"/>
              </a:ext>
            </a:extLst>
          </p:cNvPr>
          <p:cNvSpPr/>
          <p:nvPr/>
        </p:nvSpPr>
        <p:spPr>
          <a:xfrm>
            <a:off x="4252872"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C78D52CA-9616-34DA-05FF-2BF1BF581E14}"/>
              </a:ext>
            </a:extLst>
          </p:cNvPr>
          <p:cNvSpPr/>
          <p:nvPr/>
        </p:nvSpPr>
        <p:spPr>
          <a:xfrm>
            <a:off x="4167691"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3CE28409-9AA6-0872-0BF8-273F5AE509D1}"/>
              </a:ext>
            </a:extLst>
          </p:cNvPr>
          <p:cNvSpPr/>
          <p:nvPr/>
        </p:nvSpPr>
        <p:spPr>
          <a:xfrm>
            <a:off x="3371003" y="1835973"/>
            <a:ext cx="1121790" cy="876772"/>
          </a:xfrm>
          <a:custGeom>
            <a:avLst/>
            <a:gdLst>
              <a:gd name="connsiteX0" fmla="*/ 0 w 1121790"/>
              <a:gd name="connsiteY0" fmla="*/ 876772 h 876772"/>
              <a:gd name="connsiteX1" fmla="*/ 810706 w 1121790"/>
              <a:gd name="connsiteY1" fmla="*/ 79 h 876772"/>
              <a:gd name="connsiteX2" fmla="*/ 1121790 w 1121790"/>
              <a:gd name="connsiteY2" fmla="*/ 820211 h 876772"/>
            </a:gdLst>
            <a:ahLst/>
            <a:cxnLst>
              <a:cxn ang="0">
                <a:pos x="connsiteX0" y="connsiteY0"/>
              </a:cxn>
              <a:cxn ang="0">
                <a:pos x="connsiteX1" y="connsiteY1"/>
              </a:cxn>
              <a:cxn ang="0">
                <a:pos x="connsiteX2" y="connsiteY2"/>
              </a:cxn>
            </a:cxnLst>
            <a:rect l="l" t="t" r="r" b="b"/>
            <a:pathLst>
              <a:path w="1121790" h="876772">
                <a:moveTo>
                  <a:pt x="0" y="876772"/>
                </a:moveTo>
                <a:cubicBezTo>
                  <a:pt x="311870" y="443139"/>
                  <a:pt x="623741" y="9506"/>
                  <a:pt x="810706" y="79"/>
                </a:cubicBezTo>
                <a:cubicBezTo>
                  <a:pt x="997671" y="-9348"/>
                  <a:pt x="1121790" y="820211"/>
                  <a:pt x="1121790" y="820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4D41C3F7-FA53-6F1D-754B-C5D91073C39F}"/>
              </a:ext>
            </a:extLst>
          </p:cNvPr>
          <p:cNvCxnSpPr/>
          <p:nvPr/>
        </p:nvCxnSpPr>
        <p:spPr>
          <a:xfrm flipV="1">
            <a:off x="6552931"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C9554F3E-504A-B49B-C30E-C785783642FB}"/>
              </a:ext>
            </a:extLst>
          </p:cNvPr>
          <p:cNvCxnSpPr>
            <a:cxnSpLocks/>
          </p:cNvCxnSpPr>
          <p:nvPr/>
        </p:nvCxnSpPr>
        <p:spPr>
          <a:xfrm>
            <a:off x="6552931"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楕円 37">
            <a:extLst>
              <a:ext uri="{FF2B5EF4-FFF2-40B4-BE49-F238E27FC236}">
                <a16:creationId xmlns:a16="http://schemas.microsoft.com/office/drawing/2014/main" id="{FC2A80A3-E142-5DEB-DA99-E689991AD6E9}"/>
              </a:ext>
            </a:extLst>
          </p:cNvPr>
          <p:cNvSpPr/>
          <p:nvPr/>
        </p:nvSpPr>
        <p:spPr>
          <a:xfrm>
            <a:off x="6644193"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E93FAAA-5310-0BCE-A634-7F041ADBCE4B}"/>
              </a:ext>
            </a:extLst>
          </p:cNvPr>
          <p:cNvSpPr/>
          <p:nvPr/>
        </p:nvSpPr>
        <p:spPr>
          <a:xfrm>
            <a:off x="6849738"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75303F0B-6C0A-E650-170A-D824DBA094C4}"/>
              </a:ext>
            </a:extLst>
          </p:cNvPr>
          <p:cNvSpPr/>
          <p:nvPr/>
        </p:nvSpPr>
        <p:spPr>
          <a:xfrm>
            <a:off x="7531288"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AA183EDE-3AEC-BD92-267D-2DE40CAA2091}"/>
              </a:ext>
            </a:extLst>
          </p:cNvPr>
          <p:cNvSpPr/>
          <p:nvPr/>
        </p:nvSpPr>
        <p:spPr>
          <a:xfrm>
            <a:off x="7138314"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3F217D5-F9D7-98BD-E209-4E7C0AF6B7D6}"/>
              </a:ext>
            </a:extLst>
          </p:cNvPr>
          <p:cNvSpPr/>
          <p:nvPr/>
        </p:nvSpPr>
        <p:spPr>
          <a:xfrm>
            <a:off x="7459288"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3FBD4CDA-6C58-E1B2-4788-2A89948CDA53}"/>
              </a:ext>
            </a:extLst>
          </p:cNvPr>
          <p:cNvSpPr/>
          <p:nvPr/>
        </p:nvSpPr>
        <p:spPr>
          <a:xfrm>
            <a:off x="7374107"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B1D150CE-1941-D360-EF77-6B50B9C6C441}"/>
              </a:ext>
            </a:extLst>
          </p:cNvPr>
          <p:cNvCxnSpPr/>
          <p:nvPr/>
        </p:nvCxnSpPr>
        <p:spPr>
          <a:xfrm flipV="1">
            <a:off x="9759347"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654580E1-DBA0-EF73-8CD0-A8601F804B36}"/>
              </a:ext>
            </a:extLst>
          </p:cNvPr>
          <p:cNvCxnSpPr>
            <a:cxnSpLocks/>
          </p:cNvCxnSpPr>
          <p:nvPr/>
        </p:nvCxnSpPr>
        <p:spPr>
          <a:xfrm>
            <a:off x="9759347"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楕円 46">
            <a:extLst>
              <a:ext uri="{FF2B5EF4-FFF2-40B4-BE49-F238E27FC236}">
                <a16:creationId xmlns:a16="http://schemas.microsoft.com/office/drawing/2014/main" id="{C7E449D0-A23C-0D18-2B95-2DF512EF3456}"/>
              </a:ext>
            </a:extLst>
          </p:cNvPr>
          <p:cNvSpPr/>
          <p:nvPr/>
        </p:nvSpPr>
        <p:spPr>
          <a:xfrm>
            <a:off x="9850609"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1D7FCD-FCAB-D593-CE06-877D2AC72494}"/>
              </a:ext>
            </a:extLst>
          </p:cNvPr>
          <p:cNvSpPr/>
          <p:nvPr/>
        </p:nvSpPr>
        <p:spPr>
          <a:xfrm>
            <a:off x="10056154"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9CB5510-5297-3F12-F89E-5AB1B90F8FC3}"/>
              </a:ext>
            </a:extLst>
          </p:cNvPr>
          <p:cNvSpPr/>
          <p:nvPr/>
        </p:nvSpPr>
        <p:spPr>
          <a:xfrm>
            <a:off x="10737704"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0569945-788F-16FB-AE49-C7FC9AD1AFF3}"/>
              </a:ext>
            </a:extLst>
          </p:cNvPr>
          <p:cNvSpPr/>
          <p:nvPr/>
        </p:nvSpPr>
        <p:spPr>
          <a:xfrm>
            <a:off x="10344730"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A632B0E-6A70-F2B9-B3E6-60053C0C043C}"/>
              </a:ext>
            </a:extLst>
          </p:cNvPr>
          <p:cNvSpPr/>
          <p:nvPr/>
        </p:nvSpPr>
        <p:spPr>
          <a:xfrm>
            <a:off x="10665704"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1B4BB7C-AC7F-E474-5B2D-2A25E697BD01}"/>
              </a:ext>
            </a:extLst>
          </p:cNvPr>
          <p:cNvSpPr/>
          <p:nvPr/>
        </p:nvSpPr>
        <p:spPr>
          <a:xfrm>
            <a:off x="10580523"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CB0F07A0-A62E-85FB-D6BB-2E6B4B4CC004}"/>
              </a:ext>
            </a:extLst>
          </p:cNvPr>
          <p:cNvCxnSpPr/>
          <p:nvPr/>
        </p:nvCxnSpPr>
        <p:spPr>
          <a:xfrm flipV="1">
            <a:off x="857311" y="1659172"/>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066D41C7-B109-F253-71D3-FC8FD5C2C0B1}"/>
              </a:ext>
            </a:extLst>
          </p:cNvPr>
          <p:cNvCxnSpPr>
            <a:cxnSpLocks/>
          </p:cNvCxnSpPr>
          <p:nvPr/>
        </p:nvCxnSpPr>
        <p:spPr>
          <a:xfrm>
            <a:off x="857311" y="2694394"/>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楕円 55">
            <a:extLst>
              <a:ext uri="{FF2B5EF4-FFF2-40B4-BE49-F238E27FC236}">
                <a16:creationId xmlns:a16="http://schemas.microsoft.com/office/drawing/2014/main" id="{D2AF3A53-3D14-0CA9-873B-57BBC26AF659}"/>
              </a:ext>
            </a:extLst>
          </p:cNvPr>
          <p:cNvSpPr/>
          <p:nvPr/>
        </p:nvSpPr>
        <p:spPr>
          <a:xfrm>
            <a:off x="948573" y="2477109"/>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AA0B9108-47C6-F872-04E3-0BA2889ACF61}"/>
              </a:ext>
            </a:extLst>
          </p:cNvPr>
          <p:cNvSpPr/>
          <p:nvPr/>
        </p:nvSpPr>
        <p:spPr>
          <a:xfrm>
            <a:off x="1154118" y="232066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19040C13-A33D-5E14-636A-E40669A00B66}"/>
              </a:ext>
            </a:extLst>
          </p:cNvPr>
          <p:cNvSpPr/>
          <p:nvPr/>
        </p:nvSpPr>
        <p:spPr>
          <a:xfrm>
            <a:off x="1835668" y="2228972"/>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EB5150C6-6492-2AC3-8C1B-67F2E1E903DF}"/>
              </a:ext>
            </a:extLst>
          </p:cNvPr>
          <p:cNvSpPr/>
          <p:nvPr/>
        </p:nvSpPr>
        <p:spPr>
          <a:xfrm>
            <a:off x="1442694" y="199614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06D5508C-FEE7-C018-616D-660AEC8A8D4D}"/>
              </a:ext>
            </a:extLst>
          </p:cNvPr>
          <p:cNvSpPr/>
          <p:nvPr/>
        </p:nvSpPr>
        <p:spPr>
          <a:xfrm>
            <a:off x="1763668" y="198936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77C39288-6753-39FF-CF3A-FE48D160FF7F}"/>
              </a:ext>
            </a:extLst>
          </p:cNvPr>
          <p:cNvSpPr/>
          <p:nvPr/>
        </p:nvSpPr>
        <p:spPr>
          <a:xfrm>
            <a:off x="1678487" y="17729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8ECE676-28DB-D6A6-F8CE-2B56C5E113F3}"/>
              </a:ext>
            </a:extLst>
          </p:cNvPr>
          <p:cNvCxnSpPr/>
          <p:nvPr/>
        </p:nvCxnSpPr>
        <p:spPr>
          <a:xfrm flipV="1">
            <a:off x="857311" y="2061367"/>
            <a:ext cx="1242767" cy="2396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9EDCCAA-878F-5B95-FC8F-AFD15FE9CB9E}"/>
              </a:ext>
            </a:extLst>
          </p:cNvPr>
          <p:cNvCxnSpPr>
            <a:cxnSpLocks/>
          </p:cNvCxnSpPr>
          <p:nvPr/>
        </p:nvCxnSpPr>
        <p:spPr>
          <a:xfrm>
            <a:off x="6552931" y="2577860"/>
            <a:ext cx="253102" cy="2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3021E9C-078D-EBCD-D2A2-1798757981B1}"/>
              </a:ext>
            </a:extLst>
          </p:cNvPr>
          <p:cNvCxnSpPr>
            <a:cxnSpLocks/>
          </p:cNvCxnSpPr>
          <p:nvPr/>
        </p:nvCxnSpPr>
        <p:spPr>
          <a:xfrm flipV="1">
            <a:off x="6780782" y="2412271"/>
            <a:ext cx="296807" cy="8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405A9E-796D-B823-52A1-147116B2B727}"/>
              </a:ext>
            </a:extLst>
          </p:cNvPr>
          <p:cNvCxnSpPr>
            <a:cxnSpLocks/>
          </p:cNvCxnSpPr>
          <p:nvPr/>
        </p:nvCxnSpPr>
        <p:spPr>
          <a:xfrm flipV="1">
            <a:off x="7083260" y="205429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B85E581-EC58-A3F9-EF19-A04FB55A04BF}"/>
              </a:ext>
            </a:extLst>
          </p:cNvPr>
          <p:cNvCxnSpPr>
            <a:cxnSpLocks/>
          </p:cNvCxnSpPr>
          <p:nvPr/>
        </p:nvCxnSpPr>
        <p:spPr>
          <a:xfrm flipV="1">
            <a:off x="7292457" y="182961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79EF680-2DC4-EAF9-8F9C-F303CD4ED240}"/>
              </a:ext>
            </a:extLst>
          </p:cNvPr>
          <p:cNvCxnSpPr>
            <a:cxnSpLocks/>
          </p:cNvCxnSpPr>
          <p:nvPr/>
        </p:nvCxnSpPr>
        <p:spPr>
          <a:xfrm flipV="1">
            <a:off x="7463975" y="2054295"/>
            <a:ext cx="139804" cy="105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F8C9D076-7335-6D46-57EB-A372626B5981}"/>
              </a:ext>
            </a:extLst>
          </p:cNvPr>
          <p:cNvCxnSpPr>
            <a:cxnSpLocks/>
          </p:cNvCxnSpPr>
          <p:nvPr/>
        </p:nvCxnSpPr>
        <p:spPr>
          <a:xfrm>
            <a:off x="7603288" y="2293104"/>
            <a:ext cx="2165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2" name="インク 101">
                <a:extLst>
                  <a:ext uri="{FF2B5EF4-FFF2-40B4-BE49-F238E27FC236}">
                    <a16:creationId xmlns:a16="http://schemas.microsoft.com/office/drawing/2014/main" id="{D39D03EB-5590-FE5D-C7C7-1A08697E3D42}"/>
                  </a:ext>
                </a:extLst>
              </p14:cNvPr>
              <p14:cNvContentPartPr/>
              <p14:nvPr/>
            </p14:nvContentPartPr>
            <p14:xfrm>
              <a:off x="9775299" y="2384558"/>
              <a:ext cx="311400" cy="330480"/>
            </p14:xfrm>
          </p:contentPart>
        </mc:Choice>
        <mc:Fallback xmlns="">
          <p:pic>
            <p:nvPicPr>
              <p:cNvPr id="102" name="インク 101">
                <a:extLst>
                  <a:ext uri="{FF2B5EF4-FFF2-40B4-BE49-F238E27FC236}">
                    <a16:creationId xmlns:a16="http://schemas.microsoft.com/office/drawing/2014/main" id="{D39D03EB-5590-FE5D-C7C7-1A08697E3D42}"/>
                  </a:ext>
                </a:extLst>
              </p:cNvPr>
              <p:cNvPicPr/>
              <p:nvPr/>
            </p:nvPicPr>
            <p:blipFill>
              <a:blip r:embed="rId3"/>
              <a:stretch>
                <a:fillRect/>
              </a:stretch>
            </p:blipFill>
            <p:spPr>
              <a:xfrm>
                <a:off x="9766659" y="2375918"/>
                <a:ext cx="329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4" name="インク 103">
                <a:extLst>
                  <a:ext uri="{FF2B5EF4-FFF2-40B4-BE49-F238E27FC236}">
                    <a16:creationId xmlns:a16="http://schemas.microsoft.com/office/drawing/2014/main" id="{15B769E2-A9D6-EC52-6C36-D7B96D771342}"/>
                  </a:ext>
                </a:extLst>
              </p14:cNvPr>
              <p14:cNvContentPartPr/>
              <p14:nvPr/>
            </p14:nvContentPartPr>
            <p14:xfrm>
              <a:off x="10089579" y="1869038"/>
              <a:ext cx="536400" cy="516240"/>
            </p14:xfrm>
          </p:contentPart>
        </mc:Choice>
        <mc:Fallback xmlns="">
          <p:pic>
            <p:nvPicPr>
              <p:cNvPr id="104" name="インク 103">
                <a:extLst>
                  <a:ext uri="{FF2B5EF4-FFF2-40B4-BE49-F238E27FC236}">
                    <a16:creationId xmlns:a16="http://schemas.microsoft.com/office/drawing/2014/main" id="{15B769E2-A9D6-EC52-6C36-D7B96D771342}"/>
                  </a:ext>
                </a:extLst>
              </p:cNvPr>
              <p:cNvPicPr/>
              <p:nvPr/>
            </p:nvPicPr>
            <p:blipFill>
              <a:blip r:embed="rId5"/>
              <a:stretch>
                <a:fillRect/>
              </a:stretch>
            </p:blipFill>
            <p:spPr>
              <a:xfrm>
                <a:off x="10080579" y="1860038"/>
                <a:ext cx="55404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6" name="インク 105">
                <a:extLst>
                  <a:ext uri="{FF2B5EF4-FFF2-40B4-BE49-F238E27FC236}">
                    <a16:creationId xmlns:a16="http://schemas.microsoft.com/office/drawing/2014/main" id="{648343AB-5C5F-4916-93F5-F90258FC0549}"/>
                  </a:ext>
                </a:extLst>
              </p14:cNvPr>
              <p14:cNvContentPartPr/>
              <p14:nvPr/>
            </p14:nvContentPartPr>
            <p14:xfrm>
              <a:off x="10607619" y="1885238"/>
              <a:ext cx="330120" cy="789120"/>
            </p14:xfrm>
          </p:contentPart>
        </mc:Choice>
        <mc:Fallback xmlns="">
          <p:pic>
            <p:nvPicPr>
              <p:cNvPr id="106" name="インク 105">
                <a:extLst>
                  <a:ext uri="{FF2B5EF4-FFF2-40B4-BE49-F238E27FC236}">
                    <a16:creationId xmlns:a16="http://schemas.microsoft.com/office/drawing/2014/main" id="{648343AB-5C5F-4916-93F5-F90258FC0549}"/>
                  </a:ext>
                </a:extLst>
              </p:cNvPr>
              <p:cNvPicPr/>
              <p:nvPr/>
            </p:nvPicPr>
            <p:blipFill>
              <a:blip r:embed="rId7"/>
              <a:stretch>
                <a:fillRect/>
              </a:stretch>
            </p:blipFill>
            <p:spPr>
              <a:xfrm>
                <a:off x="10598619" y="1876238"/>
                <a:ext cx="34776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7" name="インク 106">
                <a:extLst>
                  <a:ext uri="{FF2B5EF4-FFF2-40B4-BE49-F238E27FC236}">
                    <a16:creationId xmlns:a16="http://schemas.microsoft.com/office/drawing/2014/main" id="{979C6BD4-135F-68CA-703A-F501DDFE5A09}"/>
                  </a:ext>
                </a:extLst>
              </p14:cNvPr>
              <p14:cNvContentPartPr/>
              <p14:nvPr/>
            </p14:nvContentPartPr>
            <p14:xfrm>
              <a:off x="11415819" y="2620358"/>
              <a:ext cx="360" cy="360"/>
            </p14:xfrm>
          </p:contentPart>
        </mc:Choice>
        <mc:Fallback xmlns="">
          <p:pic>
            <p:nvPicPr>
              <p:cNvPr id="107" name="インク 106">
                <a:extLst>
                  <a:ext uri="{FF2B5EF4-FFF2-40B4-BE49-F238E27FC236}">
                    <a16:creationId xmlns:a16="http://schemas.microsoft.com/office/drawing/2014/main" id="{979C6BD4-135F-68CA-703A-F501DDFE5A09}"/>
                  </a:ext>
                </a:extLst>
              </p:cNvPr>
              <p:cNvPicPr/>
              <p:nvPr/>
            </p:nvPicPr>
            <p:blipFill>
              <a:blip r:embed="rId9"/>
              <a:stretch>
                <a:fillRect/>
              </a:stretch>
            </p:blipFill>
            <p:spPr>
              <a:xfrm>
                <a:off x="11406819" y="2611718"/>
                <a:ext cx="18000" cy="18000"/>
              </a:xfrm>
              <a:prstGeom prst="rect">
                <a:avLst/>
              </a:prstGeom>
            </p:spPr>
          </p:pic>
        </mc:Fallback>
      </mc:AlternateContent>
    </p:spTree>
    <p:extLst>
      <p:ext uri="{BB962C8B-B14F-4D97-AF65-F5344CB8AC3E}">
        <p14:creationId xmlns:p14="http://schemas.microsoft.com/office/powerpoint/2010/main" val="223986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EE487C8-DD5D-1769-9D05-FCE4FBF5F96B}"/>
              </a:ext>
            </a:extLst>
          </p:cNvPr>
          <p:cNvSpPr>
            <a:spLocks noGrp="1"/>
          </p:cNvSpPr>
          <p:nvPr>
            <p:ph type="title"/>
          </p:nvPr>
        </p:nvSpPr>
        <p:spPr/>
        <p:txBody>
          <a:bodyPr/>
          <a:lstStyle/>
          <a:p>
            <a:r>
              <a:rPr lang="en-US" altLang="ja-JP" dirty="0"/>
              <a:t>Defining Loss/Cost Function</a:t>
            </a:r>
            <a:endParaRPr lang="ja-JP" altLang="en-US" dirty="0"/>
          </a:p>
        </p:txBody>
      </p:sp>
      <p:sp>
        <p:nvSpPr>
          <p:cNvPr id="5" name="テキスト プレースホルダー 4">
            <a:extLst>
              <a:ext uri="{FF2B5EF4-FFF2-40B4-BE49-F238E27FC236}">
                <a16:creationId xmlns:a16="http://schemas.microsoft.com/office/drawing/2014/main" id="{4D24DAD5-9B44-3C06-80CC-6FF3192DA54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6330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3719384" y="2903838"/>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17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9DF2-98A1-CDE9-3405-B9C344DF9C99}"/>
              </a:ext>
            </a:extLst>
          </p:cNvPr>
          <p:cNvSpPr>
            <a:spLocks noGrp="1"/>
          </p:cNvSpPr>
          <p:nvPr>
            <p:ph type="title"/>
          </p:nvPr>
        </p:nvSpPr>
        <p:spPr>
          <a:xfrm>
            <a:off x="838200" y="303341"/>
            <a:ext cx="10515600" cy="1325563"/>
          </a:xfrm>
        </p:spPr>
        <p:txBody>
          <a:bodyPr/>
          <a:lstStyle/>
          <a:p>
            <a:r>
              <a:rPr kumimoji="1" lang="en-US" altLang="ja-JP" dirty="0"/>
              <a:t>What is cost function?</a:t>
            </a:r>
            <a:endParaRPr kumimoji="1" lang="ja-JP" altLang="en-US" dirty="0"/>
          </a:p>
        </p:txBody>
      </p:sp>
      <p:pic>
        <p:nvPicPr>
          <p:cNvPr id="1026" name="Picture 2">
            <a:extLst>
              <a:ext uri="{FF2B5EF4-FFF2-40B4-BE49-F238E27FC236}">
                <a16:creationId xmlns:a16="http://schemas.microsoft.com/office/drawing/2014/main" id="{5AF3E573-0710-1494-17D1-01B52DB09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5" y="1968592"/>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A690ED7-7C50-2643-232A-EBB826594604}"/>
              </a:ext>
            </a:extLst>
          </p:cNvPr>
          <p:cNvSpPr txBox="1"/>
          <p:nvPr/>
        </p:nvSpPr>
        <p:spPr>
          <a:xfrm>
            <a:off x="4805082" y="5710519"/>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6" name="テキスト ボックス 5">
            <a:extLst>
              <a:ext uri="{FF2B5EF4-FFF2-40B4-BE49-F238E27FC236}">
                <a16:creationId xmlns:a16="http://schemas.microsoft.com/office/drawing/2014/main" id="{02081135-DF6B-27C2-3BB9-95B62BDE3F80}"/>
              </a:ext>
            </a:extLst>
          </p:cNvPr>
          <p:cNvSpPr txBox="1"/>
          <p:nvPr/>
        </p:nvSpPr>
        <p:spPr>
          <a:xfrm>
            <a:off x="1065229" y="3496237"/>
            <a:ext cx="1440406"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A0BB4ED4-0408-F50B-5021-F0D8AACEAE63}"/>
              </a:ext>
            </a:extLst>
          </p:cNvPr>
          <p:cNvCxnSpPr>
            <a:cxnSpLocks/>
          </p:cNvCxnSpPr>
          <p:nvPr/>
        </p:nvCxnSpPr>
        <p:spPr>
          <a:xfrm flipV="1">
            <a:off x="2505634" y="2707341"/>
            <a:ext cx="5311590" cy="2770095"/>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直線コネクタ 11">
            <a:extLst>
              <a:ext uri="{FF2B5EF4-FFF2-40B4-BE49-F238E27FC236}">
                <a16:creationId xmlns:a16="http://schemas.microsoft.com/office/drawing/2014/main" id="{F9CC3BA9-F901-16FE-440C-0826D0A09BD6}"/>
              </a:ext>
            </a:extLst>
          </p:cNvPr>
          <p:cNvCxnSpPr>
            <a:cxnSpLocks/>
          </p:cNvCxnSpPr>
          <p:nvPr/>
        </p:nvCxnSpPr>
        <p:spPr>
          <a:xfrm>
            <a:off x="1680463" y="2476454"/>
            <a:ext cx="6651814" cy="1770617"/>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コネクタ 14">
            <a:extLst>
              <a:ext uri="{FF2B5EF4-FFF2-40B4-BE49-F238E27FC236}">
                <a16:creationId xmlns:a16="http://schemas.microsoft.com/office/drawing/2014/main" id="{B5236CA5-65E3-A1EE-21B1-5C22A86A3BC2}"/>
              </a:ext>
            </a:extLst>
          </p:cNvPr>
          <p:cNvCxnSpPr>
            <a:cxnSpLocks/>
          </p:cNvCxnSpPr>
          <p:nvPr/>
        </p:nvCxnSpPr>
        <p:spPr>
          <a:xfrm flipV="1">
            <a:off x="3027827" y="2100443"/>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19685ABE-A03E-2E21-4218-B701BFA5FB76}"/>
              </a:ext>
            </a:extLst>
          </p:cNvPr>
          <p:cNvSpPr txBox="1"/>
          <p:nvPr/>
        </p:nvSpPr>
        <p:spPr>
          <a:xfrm>
            <a:off x="8584335" y="148585"/>
            <a:ext cx="3854404" cy="6740307"/>
          </a:xfrm>
          <a:prstGeom prst="rect">
            <a:avLst/>
          </a:prstGeom>
          <a:noFill/>
        </p:spPr>
        <p:txBody>
          <a:bodyPr wrap="square" rtlCol="0">
            <a:spAutoFit/>
          </a:bodyPr>
          <a:lstStyle/>
          <a:p>
            <a:r>
              <a:rPr kumimoji="1" lang="en-US" altLang="ja-JP" sz="2400" dirty="0"/>
              <a:t>Assume that the data points represent the TRUE relationship</a:t>
            </a:r>
          </a:p>
          <a:p>
            <a:endParaRPr lang="en-US" altLang="ja-JP" sz="2400" dirty="0"/>
          </a:p>
          <a:p>
            <a:r>
              <a:rPr kumimoji="1" lang="en-US" altLang="ja-JP" sz="2400" dirty="0"/>
              <a:t>Our model should represent </a:t>
            </a:r>
            <a:r>
              <a:rPr lang="en-US" altLang="ja-JP" sz="2400" dirty="0"/>
              <a:t>this relationship as much as possible</a:t>
            </a:r>
          </a:p>
          <a:p>
            <a:endParaRPr kumimoji="1" lang="en-US" altLang="ja-JP" sz="2400" dirty="0"/>
          </a:p>
          <a:p>
            <a:r>
              <a:rPr lang="en-US" altLang="ja-JP" sz="2400" dirty="0"/>
              <a:t>But, there are infinitely many lines</a:t>
            </a:r>
          </a:p>
          <a:p>
            <a:endParaRPr kumimoji="1" lang="en-US" altLang="ja-JP" sz="2400" dirty="0"/>
          </a:p>
          <a:p>
            <a:r>
              <a:rPr lang="en-US" altLang="ja-JP" sz="2400" dirty="0"/>
              <a:t>Which one’s the best fit?</a:t>
            </a:r>
          </a:p>
          <a:p>
            <a:endParaRPr kumimoji="1" lang="en-US" altLang="ja-JP" sz="2400" dirty="0"/>
          </a:p>
          <a:p>
            <a:r>
              <a:rPr lang="en-US" altLang="ja-JP" sz="2400" dirty="0"/>
              <a:t>Need for a technical &amp; objective way of evaluating “how good a model is”</a:t>
            </a:r>
            <a:endParaRPr kumimoji="1" lang="ja-JP" altLang="en-US" sz="2400" dirty="0"/>
          </a:p>
        </p:txBody>
      </p:sp>
      <p:sp>
        <p:nvSpPr>
          <p:cNvPr id="11" name="矢印: 下 10">
            <a:extLst>
              <a:ext uri="{FF2B5EF4-FFF2-40B4-BE49-F238E27FC236}">
                <a16:creationId xmlns:a16="http://schemas.microsoft.com/office/drawing/2014/main" id="{2C92A816-A10E-3CA9-4465-93087628783A}"/>
              </a:ext>
            </a:extLst>
          </p:cNvPr>
          <p:cNvSpPr/>
          <p:nvPr/>
        </p:nvSpPr>
        <p:spPr>
          <a:xfrm>
            <a:off x="9094573" y="1357055"/>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D74A9BED-3B42-5B97-23B6-F35BC220E4AE}"/>
              </a:ext>
            </a:extLst>
          </p:cNvPr>
          <p:cNvSpPr/>
          <p:nvPr/>
        </p:nvSpPr>
        <p:spPr>
          <a:xfrm>
            <a:off x="9187196" y="315715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B44A4648-6BDE-6F18-7125-31C5FFCAFD3A}"/>
              </a:ext>
            </a:extLst>
          </p:cNvPr>
          <p:cNvSpPr/>
          <p:nvPr/>
        </p:nvSpPr>
        <p:spPr>
          <a:xfrm>
            <a:off x="9270643" y="42470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B3B05CF-9A91-CCA1-F6A8-E3F4937C3DCB}"/>
              </a:ext>
            </a:extLst>
          </p:cNvPr>
          <p:cNvSpPr/>
          <p:nvPr/>
        </p:nvSpPr>
        <p:spPr>
          <a:xfrm>
            <a:off x="9270643" y="50057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76776F62-9439-CDE4-0DF2-75C904ACE32C}"/>
              </a:ext>
            </a:extLst>
          </p:cNvPr>
          <p:cNvSpPr/>
          <p:nvPr/>
        </p:nvSpPr>
        <p:spPr>
          <a:xfrm rot="5400000">
            <a:off x="7787972" y="5662274"/>
            <a:ext cx="505514" cy="835154"/>
          </a:xfrm>
          <a:prstGeom prst="downArrow">
            <a:avLst>
              <a:gd name="adj1" fmla="val 50000"/>
              <a:gd name="adj2" fmla="val 4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29C67A1-5201-EB4A-547E-05BD670946E5}"/>
              </a:ext>
            </a:extLst>
          </p:cNvPr>
          <p:cNvSpPr txBox="1"/>
          <p:nvPr/>
        </p:nvSpPr>
        <p:spPr>
          <a:xfrm>
            <a:off x="6066998" y="5716920"/>
            <a:ext cx="1667471" cy="830997"/>
          </a:xfrm>
          <a:prstGeom prst="rect">
            <a:avLst/>
          </a:prstGeom>
          <a:noFill/>
        </p:spPr>
        <p:txBody>
          <a:bodyPr wrap="square" rtlCol="0">
            <a:spAutoFit/>
          </a:bodyPr>
          <a:lstStyle/>
          <a:p>
            <a:r>
              <a:rPr kumimoji="1" lang="en-US" altLang="ja-JP" sz="2400" dirty="0"/>
              <a:t>Cost Function!!</a:t>
            </a:r>
            <a:endParaRPr kumimoji="1" lang="ja-JP" altLang="en-US" sz="2400" dirty="0"/>
          </a:p>
        </p:txBody>
      </p:sp>
    </p:spTree>
    <p:extLst>
      <p:ext uri="{BB962C8B-B14F-4D97-AF65-F5344CB8AC3E}">
        <p14:creationId xmlns:p14="http://schemas.microsoft.com/office/powerpoint/2010/main" val="141661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1FAC8-A287-05B8-B596-D6FC953F5EFF}"/>
              </a:ext>
            </a:extLst>
          </p:cNvPr>
          <p:cNvSpPr>
            <a:spLocks noGrp="1"/>
          </p:cNvSpPr>
          <p:nvPr>
            <p:ph type="title"/>
          </p:nvPr>
        </p:nvSpPr>
        <p:spPr/>
        <p:txBody>
          <a:bodyPr/>
          <a:lstStyle/>
          <a:p>
            <a:r>
              <a:rPr kumimoji="1" lang="en-US" altLang="ja-JP" dirty="0"/>
              <a:t>Cost Function2</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1C1AB82-3E32-8CC8-F05D-647C439F5CCB}"/>
                  </a:ext>
                </a:extLst>
              </p:cNvPr>
              <p:cNvSpPr>
                <a:spLocks noGrp="1"/>
              </p:cNvSpPr>
              <p:nvPr>
                <p:ph idx="1"/>
              </p:nvPr>
            </p:nvSpPr>
            <p:spPr/>
            <p:txBody>
              <a:bodyPr>
                <a:normAutofit lnSpcReduction="10000"/>
              </a:bodyPr>
              <a:lstStyle/>
              <a:p>
                <a:r>
                  <a:rPr kumimoji="1" lang="en-US" altLang="ja-JP" dirty="0"/>
                  <a:t>Cost function provides the objective way of determining how good a model is. </a:t>
                </a:r>
              </a:p>
              <a:p>
                <a:r>
                  <a:rPr kumimoji="1" lang="en-US" altLang="ja-JP" dirty="0"/>
                  <a:t>It is represented by “J”(this depends on books/websites).</a:t>
                </a:r>
              </a:p>
              <a:p>
                <a:r>
                  <a:rPr lang="en-US" altLang="ja-JP" dirty="0"/>
                  <a:t>It takes in parameters of a model (θ) as its input so is expressed by: </a:t>
                </a:r>
                <a:r>
                  <a:rPr kumimoji="1" lang="en-US" altLang="ja-JP" dirty="0"/>
                  <a:t> J</a:t>
                </a:r>
                <a14:m>
                  <m:oMath xmlns:m="http://schemas.openxmlformats.org/officeDocument/2006/math">
                    <m:d>
                      <m:dPr>
                        <m:ctrlPr>
                          <a:rPr kumimoji="1" lang="en-US" altLang="ja-JP" i="1" dirty="0">
                            <a:latin typeface="Cambria Math" panose="02040503050406030204" pitchFamily="18" charset="0"/>
                          </a:rPr>
                        </m:ctrlPr>
                      </m:dPr>
                      <m:e>
                        <m:r>
                          <m:rPr>
                            <m:sty m:val="p"/>
                          </m:rPr>
                          <a:rPr lang="en-US" altLang="ja-JP" i="1" dirty="0">
                            <a:latin typeface="Cambria Math" panose="02040503050406030204" pitchFamily="18" charset="0"/>
                          </a:rPr>
                          <m:t>θ</m:t>
                        </m:r>
                      </m:e>
                    </m:d>
                    <m:r>
                      <a:rPr kumimoji="1" lang="en-US" altLang="ja-JP" b="0" i="1" dirty="0" smtClean="0">
                        <a:latin typeface="Cambria Math" panose="02040503050406030204" pitchFamily="18" charset="0"/>
                      </a:rPr>
                      <m:t> </m:t>
                    </m:r>
                  </m:oMath>
                </a14:m>
                <a:endParaRPr kumimoji="1" lang="en-US" altLang="ja-JP" dirty="0"/>
              </a:p>
              <a:p>
                <a:pPr lvl="1"/>
                <a:r>
                  <a:rPr lang="en-US" altLang="ja-JP" dirty="0"/>
                  <a:t>E.g. if you choose a line as a model, gradient </a:t>
                </a:r>
                <a14:m>
                  <m:oMath xmlns:m="http://schemas.openxmlformats.org/officeDocument/2006/math">
                    <m:r>
                      <a:rPr lang="en-US" altLang="ja-JP" i="1" dirty="0" smtClean="0">
                        <a:latin typeface="Cambria Math" panose="02040503050406030204" pitchFamily="18" charset="0"/>
                      </a:rPr>
                      <m:t>𝑎</m:t>
                    </m:r>
                  </m:oMath>
                </a14:m>
                <a:r>
                  <a:rPr lang="en-US" altLang="ja-JP" dirty="0"/>
                  <a:t> and y-intercept </a:t>
                </a:r>
                <a14:m>
                  <m:oMath xmlns:m="http://schemas.openxmlformats.org/officeDocument/2006/math">
                    <m:r>
                      <a:rPr lang="en-US" altLang="ja-JP" i="1" dirty="0" smtClean="0">
                        <a:latin typeface="Cambria Math" panose="02040503050406030204" pitchFamily="18" charset="0"/>
                      </a:rPr>
                      <m:t>𝑏</m:t>
                    </m:r>
                  </m:oMath>
                </a14:m>
                <a:r>
                  <a:rPr lang="en-US" altLang="ja-JP" dirty="0"/>
                  <a:t> will be the parameters; Only they decide the shape of the model</a:t>
                </a:r>
              </a:p>
              <a:p>
                <a:pPr lvl="1"/>
                <a:r>
                  <a:rPr kumimoji="1" lang="en-US" altLang="ja-JP" dirty="0"/>
                  <a:t>So, the cost function is J</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endParaRPr kumimoji="1" lang="en-US" altLang="ja-JP" dirty="0"/>
              </a:p>
              <a:p>
                <a:r>
                  <a:rPr lang="en-US" altLang="ja-JP" dirty="0"/>
                  <a:t>Changing value of parameters changes the output of cost function. We want to find the parameter values when this function is minimum.</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1C1AB82-3E32-8CC8-F05D-647C439F5CCB}"/>
                  </a:ext>
                </a:extLst>
              </p:cNvPr>
              <p:cNvSpPr>
                <a:spLocks noGrp="1" noRot="1" noChangeAspect="1" noMove="1" noResize="1" noEditPoints="1" noAdjustHandles="1" noChangeArrowheads="1" noChangeShapeType="1" noTextEdit="1"/>
              </p:cNvSpPr>
              <p:nvPr>
                <p:ph idx="1"/>
              </p:nvPr>
            </p:nvSpPr>
            <p:spPr>
              <a:blipFill>
                <a:blip r:embed="rId3"/>
                <a:stretch>
                  <a:fillRect l="-1043" t="-2941" r="-1043" b="-98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1B0F208-A4DA-533C-F7D4-B3A31B47508F}"/>
              </a:ext>
            </a:extLst>
          </p:cNvPr>
          <p:cNvSpPr txBox="1"/>
          <p:nvPr/>
        </p:nvSpPr>
        <p:spPr>
          <a:xfrm>
            <a:off x="6808574" y="5657671"/>
            <a:ext cx="5618206" cy="1200329"/>
          </a:xfrm>
          <a:prstGeom prst="rect">
            <a:avLst/>
          </a:prstGeom>
          <a:noFill/>
        </p:spPr>
        <p:txBody>
          <a:bodyPr wrap="square" rtlCol="0">
            <a:spAutoFit/>
          </a:bodyPr>
          <a:lstStyle/>
          <a:p>
            <a:r>
              <a:rPr kumimoji="1" lang="en-US" altLang="ja-JP" dirty="0"/>
              <a:t>Note: don’t get confused between a number of parameters and number of features. Usually, there are more parameters than features because there is/are bias (in linear regression the y-</a:t>
            </a:r>
            <a:r>
              <a:rPr kumimoji="1" lang="en-US" altLang="ja-JP" dirty="0" err="1"/>
              <a:t>interept</a:t>
            </a:r>
            <a:r>
              <a:rPr kumimoji="1" lang="en-US" altLang="ja-JP" dirty="0"/>
              <a:t>)</a:t>
            </a:r>
            <a:endParaRPr kumimoji="1" lang="ja-JP" altLang="en-US" dirty="0"/>
          </a:p>
        </p:txBody>
      </p:sp>
    </p:spTree>
    <p:extLst>
      <p:ext uri="{BB962C8B-B14F-4D97-AF65-F5344CB8AC3E}">
        <p14:creationId xmlns:p14="http://schemas.microsoft.com/office/powerpoint/2010/main" val="74968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70AE9-6CD9-5E0C-7584-243224139E2D}"/>
              </a:ext>
            </a:extLst>
          </p:cNvPr>
          <p:cNvSpPr>
            <a:spLocks noGrp="1"/>
          </p:cNvSpPr>
          <p:nvPr>
            <p:ph type="title"/>
          </p:nvPr>
        </p:nvSpPr>
        <p:spPr/>
        <p:txBody>
          <a:bodyPr/>
          <a:lstStyle/>
          <a:p>
            <a:r>
              <a:rPr kumimoji="1" lang="en-US" altLang="ja-JP" dirty="0"/>
              <a:t>Cost Function 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2561FD1-C63D-F054-7E6C-9F954C896D2B}"/>
                  </a:ext>
                </a:extLst>
              </p:cNvPr>
              <p:cNvSpPr>
                <a:spLocks noGrp="1"/>
              </p:cNvSpPr>
              <p:nvPr>
                <p:ph idx="1"/>
              </p:nvPr>
            </p:nvSpPr>
            <p:spPr/>
            <p:txBody>
              <a:bodyPr>
                <a:normAutofit fontScale="92500" lnSpcReduction="20000"/>
              </a:bodyPr>
              <a:lstStyle/>
              <a:p>
                <a:r>
                  <a:rPr kumimoji="1" lang="en-US" altLang="ja-JP" dirty="0"/>
                  <a:t>We</a:t>
                </a:r>
                <a:r>
                  <a:rPr lang="en-US" altLang="ja-JP" dirty="0"/>
                  <a:t> know what it represents now. But how do we calculate it?</a:t>
                </a:r>
              </a:p>
              <a:p>
                <a:r>
                  <a:rPr kumimoji="1" lang="en-US" altLang="ja-JP" u="sng" dirty="0"/>
                  <a:t>(Squared Error) Loss f</a:t>
                </a:r>
                <a:r>
                  <a:rPr lang="en-US" altLang="ja-JP" u="sng" dirty="0"/>
                  <a:t>unction is defined by:</a:t>
                </a:r>
              </a:p>
              <a:p>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kumimoji="1" lang="en-US" altLang="ja-JP" b="0" i="1" smtClean="0">
                            <a:latin typeface="Cambria Math" panose="02040503050406030204" pitchFamily="18" charset="0"/>
                          </a:rPr>
                          <m:t>2</m:t>
                        </m:r>
                      </m:sup>
                    </m:sSup>
                  </m:oMath>
                </a14:m>
                <a:r>
                  <a:rPr kumimoji="1" lang="en-US" altLang="ja-JP" b="0" dirty="0"/>
                  <a:t> </a:t>
                </a:r>
              </a:p>
              <a:p>
                <a:pPr lvl="1"/>
                <a:r>
                  <a:rPr kumimoji="1" lang="en-US" altLang="ja-JP" b="0" dirty="0"/>
                  <a:t>where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b="0" dirty="0"/>
                  <a:t> is calculated using the parameter</a:t>
                </a:r>
                <a14:m>
                  <m:oMath xmlns:m="http://schemas.openxmlformats.org/officeDocument/2006/math">
                    <m:r>
                      <a:rPr lang="en-US" altLang="ja-JP" b="0" i="0" smtClean="0">
                        <a:latin typeface="Cambria Math" panose="02040503050406030204" pitchFamily="18" charset="0"/>
                      </a:rPr>
                      <m:t> </m:t>
                    </m:r>
                    <m:r>
                      <a:rPr lang="ja-JP" altLang="en-US" i="1">
                        <a:latin typeface="Cambria Math" panose="02040503050406030204" pitchFamily="18" charset="0"/>
                      </a:rPr>
                      <m:t>𝜃</m:t>
                    </m:r>
                  </m:oMath>
                </a14:m>
                <a:endParaRPr kumimoji="1" lang="en-US" altLang="ja-JP" b="0" dirty="0"/>
              </a:p>
              <a:p>
                <a:pPr lvl="1"/>
                <a:r>
                  <a:rPr kumimoji="1" lang="en-US" altLang="ja-JP" b="0" dirty="0"/>
                  <a:t>This represents squared different between actual y and predicted y for a single data point</a:t>
                </a:r>
              </a:p>
              <a:p>
                <a:pPr lvl="1"/>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dirty="0"/>
                  <a:t>is referred to as “residual”, or the difference from the actual y and predicted y.</a:t>
                </a:r>
              </a:p>
              <a:p>
                <a:endParaRPr lang="en-US" altLang="ja-JP" dirty="0"/>
              </a:p>
              <a:p>
                <a:r>
                  <a:rPr lang="en-US" altLang="ja-JP" u="sng" dirty="0"/>
                  <a:t>C</a:t>
                </a:r>
                <a:r>
                  <a:rPr kumimoji="1" lang="en-US" altLang="ja-JP" u="sng" dirty="0"/>
                  <a:t>ost function is defined by</a:t>
                </a:r>
                <a:endParaRPr kumimoji="1" lang="en-US" altLang="ja-JP" dirty="0"/>
              </a:p>
              <a:p>
                <a14:m>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a14:m>
                <a:endParaRPr kumimoji="1" lang="en-US" altLang="ja-JP" dirty="0"/>
              </a:p>
              <a:p>
                <a:pPr lvl="1"/>
                <a:r>
                  <a:rPr kumimoji="1" lang="en-US" altLang="ja-JP" dirty="0"/>
                  <a:t>Which is the average of loss over all training samples i.e.</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2561FD1-C63D-F054-7E6C-9F954C896D2B}"/>
                  </a:ext>
                </a:extLst>
              </p:cNvPr>
              <p:cNvSpPr>
                <a:spLocks noGrp="1" noRot="1" noChangeAspect="1" noMove="1" noResize="1" noEditPoints="1" noAdjustHandles="1" noChangeArrowheads="1" noChangeShapeType="1" noTextEdit="1"/>
              </p:cNvSpPr>
              <p:nvPr>
                <p:ph idx="1"/>
              </p:nvPr>
            </p:nvSpPr>
            <p:spPr>
              <a:blipFill>
                <a:blip r:embed="rId2"/>
                <a:stretch>
                  <a:fillRect l="-928" t="-3501" b="-16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386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4648E-56B9-6027-8BD1-C7C4501D52EB}"/>
              </a:ext>
            </a:extLst>
          </p:cNvPr>
          <p:cNvSpPr>
            <a:spLocks noGrp="1"/>
          </p:cNvSpPr>
          <p:nvPr>
            <p:ph type="title"/>
          </p:nvPr>
        </p:nvSpPr>
        <p:spPr>
          <a:xfrm>
            <a:off x="838200" y="387715"/>
            <a:ext cx="10515600" cy="1325563"/>
          </a:xfrm>
        </p:spPr>
        <p:txBody>
          <a:bodyPr/>
          <a:lstStyle/>
          <a:p>
            <a:r>
              <a:rPr kumimoji="1" lang="en-US" altLang="ja-JP" dirty="0"/>
              <a:t>Cost Function 4 - example</a:t>
            </a:r>
            <a:endParaRPr kumimoji="1" lang="ja-JP" altLang="en-US" dirty="0"/>
          </a:p>
        </p:txBody>
      </p:sp>
      <p:cxnSp>
        <p:nvCxnSpPr>
          <p:cNvPr id="4" name="直線矢印コネクタ 3">
            <a:extLst>
              <a:ext uri="{FF2B5EF4-FFF2-40B4-BE49-F238E27FC236}">
                <a16:creationId xmlns:a16="http://schemas.microsoft.com/office/drawing/2014/main" id="{4A625E27-3D0B-7D53-2B1D-63C5C7F68A50}"/>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線矢印コネクタ 4">
            <a:extLst>
              <a:ext uri="{FF2B5EF4-FFF2-40B4-BE49-F238E27FC236}">
                <a16:creationId xmlns:a16="http://schemas.microsoft.com/office/drawing/2014/main" id="{DCDAFE86-3EF1-703C-CAF1-6008ECCCECC5}"/>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楕円 5">
            <a:extLst>
              <a:ext uri="{FF2B5EF4-FFF2-40B4-BE49-F238E27FC236}">
                <a16:creationId xmlns:a16="http://schemas.microsoft.com/office/drawing/2014/main" id="{EBD01889-AC00-4E7E-AB82-315F89D4BEA8}"/>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E463EC9-76BA-7388-C58D-43F54B37CD44}"/>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9" name="テキスト ボックス 8">
            <a:extLst>
              <a:ext uri="{FF2B5EF4-FFF2-40B4-BE49-F238E27FC236}">
                <a16:creationId xmlns:a16="http://schemas.microsoft.com/office/drawing/2014/main" id="{D54B6CCD-3C8D-7E1F-8C0A-98B10819F4BF}"/>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10" name="テキスト ボックス 9">
            <a:extLst>
              <a:ext uri="{FF2B5EF4-FFF2-40B4-BE49-F238E27FC236}">
                <a16:creationId xmlns:a16="http://schemas.microsoft.com/office/drawing/2014/main" id="{F4CFFC06-7275-09F6-EBAC-BED2A8439935}"/>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11" name="直線コネクタ 10">
            <a:extLst>
              <a:ext uri="{FF2B5EF4-FFF2-40B4-BE49-F238E27FC236}">
                <a16:creationId xmlns:a16="http://schemas.microsoft.com/office/drawing/2014/main" id="{E0864CDC-19FF-8E60-322F-BD69D1E76ADF}"/>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FA3572C4-9627-03D5-DAEC-F0568A143D5E}"/>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0EFEFAE8-B47A-301F-C740-67BB5A5B2C02}"/>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0DF96BAB-792E-EB81-74CA-256741EB4C4C}"/>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AF062D93-D4E8-9F70-F072-68346A0F578C}"/>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324B8223-06BA-CAAC-3C4B-E4ED4652F8FB}"/>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19" name="テキスト ボックス 18">
            <a:extLst>
              <a:ext uri="{FF2B5EF4-FFF2-40B4-BE49-F238E27FC236}">
                <a16:creationId xmlns:a16="http://schemas.microsoft.com/office/drawing/2014/main" id="{53F2769E-3BFF-D767-F894-74F2E0329060}"/>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20" name="直線矢印コネクタ 19">
            <a:extLst>
              <a:ext uri="{FF2B5EF4-FFF2-40B4-BE49-F238E27FC236}">
                <a16:creationId xmlns:a16="http://schemas.microsoft.com/office/drawing/2014/main" id="{211D2996-9CC4-9AA5-5837-0567F7198DAF}"/>
              </a:ext>
            </a:extLst>
          </p:cNvPr>
          <p:cNvCxnSpPr>
            <a:cxnSpLocks/>
            <a:stCxn id="21" idx="4"/>
          </p:cNvCxnSpPr>
          <p:nvPr/>
        </p:nvCxnSpPr>
        <p:spPr>
          <a:xfrm>
            <a:off x="3800125" y="2387645"/>
            <a:ext cx="0" cy="1459575"/>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F28D1DE-D940-1918-B24A-7E79AF410F1D}"/>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E40D1A9-2FE8-10D4-75DD-4D9A090F35B6}"/>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223D717D-CBBE-D5CE-B39A-328BBB573F57}"/>
              </a:ext>
            </a:extLst>
          </p:cNvPr>
          <p:cNvCxnSpPr>
            <a:cxnSpLocks/>
            <a:endCxn id="22" idx="0"/>
          </p:cNvCxnSpPr>
          <p:nvPr/>
        </p:nvCxnSpPr>
        <p:spPr>
          <a:xfrm>
            <a:off x="2747090" y="4510216"/>
            <a:ext cx="177" cy="145237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0F8006C-E0BF-D1F5-12A0-8FDFCCD9F614}"/>
              </a:ext>
            </a:extLst>
          </p:cNvPr>
          <p:cNvCxnSpPr>
            <a:cxnSpLocks/>
          </p:cNvCxnSpPr>
          <p:nvPr/>
        </p:nvCxnSpPr>
        <p:spPr>
          <a:xfrm flipV="1">
            <a:off x="845632" y="2536491"/>
            <a:ext cx="5149141" cy="31166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5E02AC0-BA50-D1C7-8DB1-EC8AFC51F854}"/>
              </a:ext>
            </a:extLst>
          </p:cNvPr>
          <p:cNvCxnSpPr>
            <a:cxnSpLocks/>
          </p:cNvCxnSpPr>
          <p:nvPr/>
        </p:nvCxnSpPr>
        <p:spPr>
          <a:xfrm>
            <a:off x="4686255" y="3117432"/>
            <a:ext cx="0" cy="31156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34CB0E6F-0CCB-598A-32B5-F0D9526A3130}"/>
              </a:ext>
            </a:extLst>
          </p:cNvPr>
          <p:cNvSpPr txBox="1"/>
          <p:nvPr/>
        </p:nvSpPr>
        <p:spPr>
          <a:xfrm>
            <a:off x="5681296" y="1457451"/>
            <a:ext cx="2075936" cy="1200329"/>
          </a:xfrm>
          <a:prstGeom prst="rect">
            <a:avLst/>
          </a:prstGeom>
          <a:noFill/>
        </p:spPr>
        <p:txBody>
          <a:bodyPr wrap="square" rtlCol="0">
            <a:spAutoFit/>
          </a:bodyPr>
          <a:lstStyle/>
          <a:p>
            <a:r>
              <a:rPr kumimoji="1" lang="en-US" altLang="ja-JP" dirty="0"/>
              <a:t> a line with parameter values a=2/3 and b=1 is fitted to the data</a:t>
            </a:r>
            <a:endParaRPr kumimoji="1" lang="ja-JP" altLang="en-US" dirty="0"/>
          </a:p>
        </p:txBody>
      </p:sp>
      <p:cxnSp>
        <p:nvCxnSpPr>
          <p:cNvPr id="39" name="直線コネクタ 38">
            <a:extLst>
              <a:ext uri="{FF2B5EF4-FFF2-40B4-BE49-F238E27FC236}">
                <a16:creationId xmlns:a16="http://schemas.microsoft.com/office/drawing/2014/main" id="{DE39D765-95FE-698D-5F83-6A51082C4C82}"/>
              </a:ext>
            </a:extLst>
          </p:cNvPr>
          <p:cNvCxnSpPr>
            <a:cxnSpLocks/>
          </p:cNvCxnSpPr>
          <p:nvPr/>
        </p:nvCxnSpPr>
        <p:spPr>
          <a:xfrm rot="16200000">
            <a:off x="3661983" y="2238022"/>
            <a:ext cx="0" cy="382107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9A3DB61-1C0D-DDBE-05AF-79CEB1D68DF5}"/>
                  </a:ext>
                </a:extLst>
              </p:cNvPr>
              <p:cNvSpPr txBox="1"/>
              <p:nvPr/>
            </p:nvSpPr>
            <p:spPr>
              <a:xfrm>
                <a:off x="6800767" y="2894065"/>
                <a:ext cx="4895150" cy="4684680"/>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rPr>
                      <m:t>𝐽</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r>
                      <a:rPr lang="en-US" altLang="ja-JP" b="0" i="1" smtClean="0">
                        <a:latin typeface="Cambria Math" panose="02040503050406030204" pitchFamily="18" charset="0"/>
                      </a:rPr>
                      <m:t>=</m:t>
                    </m:r>
                    <m:f>
                      <m:fPr>
                        <m:ctrlPr>
                          <a:rPr lang="en-US" altLang="ja-JP" i="1" smtClean="0">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oMath>
                </a14:m>
                <a:r>
                  <a:rPr lang="en-US" altLang="ja-JP" dirty="0"/>
                  <a:t> </a:t>
                </a:r>
                <a14:m>
                  <m:oMath xmlns:m="http://schemas.openxmlformats.org/officeDocument/2006/math">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3</m:t>
                        </m:r>
                      </m:den>
                    </m:f>
                    <m:d>
                      <m:dPr>
                        <m:ctrlPr>
                          <a:rPr lang="en-US" altLang="ja-JP" i="1" smtClean="0">
                            <a:latin typeface="Cambria Math" panose="02040503050406030204" pitchFamily="18" charset="0"/>
                          </a:rPr>
                        </m:ctrlPr>
                      </m:dPr>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e>
                            </m:d>
                          </m:e>
                          <m:sup>
                            <m:r>
                              <a:rPr lang="en-US" altLang="ja-JP" i="1">
                                <a:latin typeface="Cambria Math" panose="02040503050406030204" pitchFamily="18" charset="0"/>
                              </a:rPr>
                              <m:t>2</m:t>
                            </m:r>
                          </m:sup>
                        </m:sSup>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m:t>
                        </m:r>
                      </m:den>
                    </m:f>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+0</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50</m:t>
                        </m:r>
                      </m:num>
                      <m:den>
                        <m:r>
                          <a:rPr lang="en-US" altLang="ja-JP" b="0" i="1" smtClean="0">
                            <a:latin typeface="Cambria Math" panose="02040503050406030204" pitchFamily="18" charset="0"/>
                          </a:rPr>
                          <m:t>27</m:t>
                        </m:r>
                      </m:den>
                    </m:f>
                    <m:r>
                      <a:rPr lang="en-US" altLang="ja-JP" b="0" i="1" smtClean="0">
                        <a:latin typeface="Cambria Math" panose="02040503050406030204" pitchFamily="18" charset="0"/>
                      </a:rPr>
                      <m:t>=1.85</m:t>
                    </m:r>
                    <m:r>
                      <a:rPr lang="en-US" altLang="ja-JP" i="1">
                        <a:latin typeface="Cambria Math" panose="02040503050406030204" pitchFamily="18" charset="0"/>
                      </a:rPr>
                      <m:t> </m:t>
                    </m:r>
                  </m:oMath>
                </a14:m>
                <a:endParaRPr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0−1∗</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i="1">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acc>
                          <m:r>
                            <a:rPr lang="en-US" altLang="ja-JP" i="1">
                              <a:latin typeface="Cambria Math" panose="02040503050406030204" pitchFamily="18" charset="0"/>
                            </a:rPr>
                            <m:t>)</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4−2∗</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r>
                            <a:rPr lang="en-US" altLang="ja-JP" i="1">
                              <a:latin typeface="Cambria Math" panose="02040503050406030204" pitchFamily="18" charset="0"/>
                            </a:rPr>
                            <m:t>)</m:t>
                          </m:r>
                        </m:e>
                        <m:sup>
                          <m:r>
                            <a:rPr lang="en-US" altLang="ja-JP" i="1">
                              <a:latin typeface="Cambria Math" panose="02040503050406030204" pitchFamily="18" charset="0"/>
                            </a:rPr>
                            <m:t>2</m:t>
                          </m:r>
                        </m:sup>
                      </m:sSup>
                      <m:r>
                        <a:rPr lang="en-US" altLang="ja-JP" i="1">
                          <a:latin typeface="Cambria Math" panose="02040503050406030204" pitchFamily="18" charset="0"/>
                        </a:rPr>
                        <m:t> =</m:t>
                      </m:r>
                      <m:sSup>
                        <m:sSupPr>
                          <m:ctrlPr>
                            <a:rPr lang="en-US" altLang="ja-JP" b="0" i="1" smtClean="0">
                              <a:latin typeface="Cambria Math" panose="02040503050406030204" pitchFamily="18" charset="0"/>
                            </a:rPr>
                          </m:ctrlPr>
                        </m:sSupPr>
                        <m:e>
                          <m:d>
                            <m:dPr>
                              <m:ctrlPr>
                                <a:rPr lang="en-US" altLang="ja-JP" i="1" smtClean="0">
                                  <a:latin typeface="Cambria Math" panose="02040503050406030204" pitchFamily="18" charset="0"/>
                                </a:rPr>
                              </m:ctrlPr>
                            </m:dPr>
                            <m:e>
                              <m:r>
                                <a:rPr lang="en-US" altLang="ja-JP" i="1">
                                  <a:latin typeface="Cambria Math" panose="02040503050406030204" pitchFamily="18" charset="0"/>
                                </a:rPr>
                                <m:t>3−3∗</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m:t>
                      </m:r>
                    </m:oMath>
                  </m:oMathPara>
                </a14:m>
                <a:endParaRPr kumimoji="1" lang="en-US" altLang="ja-JP" dirty="0"/>
              </a:p>
              <a:p>
                <a:endParaRPr lang="en-US" altLang="ja-JP" dirty="0"/>
              </a:p>
              <a:p>
                <a:endParaRPr kumimoji="1" lang="en-US" altLang="ja-JP" dirty="0"/>
              </a:p>
              <a:p>
                <a:endParaRPr kumimoji="1" lang="en-US" altLang="ja-JP" dirty="0"/>
              </a:p>
              <a:p>
                <a:endParaRPr kumimoji="1" lang="ja-JP" altLang="en-US" dirty="0"/>
              </a:p>
            </p:txBody>
          </p:sp>
        </mc:Choice>
        <mc:Fallback xmlns="">
          <p:sp>
            <p:nvSpPr>
              <p:cNvPr id="40" name="テキスト ボックス 39">
                <a:extLst>
                  <a:ext uri="{FF2B5EF4-FFF2-40B4-BE49-F238E27FC236}">
                    <a16:creationId xmlns:a16="http://schemas.microsoft.com/office/drawing/2014/main" id="{49A3DB61-1C0D-DDBE-05AF-79CEB1D68DF5}"/>
                  </a:ext>
                </a:extLst>
              </p:cNvPr>
              <p:cNvSpPr txBox="1">
                <a:spLocks noRot="1" noChangeAspect="1" noMove="1" noResize="1" noEditPoints="1" noAdjustHandles="1" noChangeArrowheads="1" noChangeShapeType="1" noTextEdit="1"/>
              </p:cNvSpPr>
              <p:nvPr/>
            </p:nvSpPr>
            <p:spPr>
              <a:xfrm>
                <a:off x="6800767" y="2894065"/>
                <a:ext cx="4895150" cy="4684680"/>
              </a:xfrm>
              <a:prstGeom prst="rect">
                <a:avLst/>
              </a:prstGeom>
              <a:blipFill>
                <a:blip r:embed="rId3"/>
                <a:stretch>
                  <a:fillRect l="-249" t="-12630"/>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2D0147E2-DC04-EE72-8847-9032846FCA72}"/>
              </a:ext>
            </a:extLst>
          </p:cNvPr>
          <p:cNvSpPr txBox="1"/>
          <p:nvPr/>
        </p:nvSpPr>
        <p:spPr>
          <a:xfrm>
            <a:off x="1895906" y="4246907"/>
            <a:ext cx="2548135" cy="307777"/>
          </a:xfrm>
          <a:prstGeom prst="rect">
            <a:avLst/>
          </a:prstGeom>
          <a:noFill/>
        </p:spPr>
        <p:txBody>
          <a:bodyPr wrap="square" rtlCol="0">
            <a:spAutoFit/>
          </a:bodyPr>
          <a:lstStyle/>
          <a:p>
            <a:r>
              <a:rPr kumimoji="1" lang="en-US" altLang="ja-JP" sz="1400" dirty="0"/>
              <a:t>(1, 1*2/3 + 1=5/3)</a:t>
            </a:r>
            <a:endParaRPr kumimoji="1" lang="ja-JP" altLang="en-US" sz="1400" dirty="0"/>
          </a:p>
        </p:txBody>
      </p:sp>
      <p:sp>
        <p:nvSpPr>
          <p:cNvPr id="42" name="テキスト ボックス 41">
            <a:extLst>
              <a:ext uri="{FF2B5EF4-FFF2-40B4-BE49-F238E27FC236}">
                <a16:creationId xmlns:a16="http://schemas.microsoft.com/office/drawing/2014/main" id="{0D680F0A-5554-498C-7ADB-D45FDE2E76B2}"/>
              </a:ext>
            </a:extLst>
          </p:cNvPr>
          <p:cNvSpPr txBox="1"/>
          <p:nvPr/>
        </p:nvSpPr>
        <p:spPr>
          <a:xfrm>
            <a:off x="4167355" y="3445393"/>
            <a:ext cx="1718298" cy="369332"/>
          </a:xfrm>
          <a:prstGeom prst="rect">
            <a:avLst/>
          </a:prstGeom>
          <a:noFill/>
        </p:spPr>
        <p:txBody>
          <a:bodyPr wrap="square" rtlCol="0">
            <a:spAutoFit/>
          </a:bodyPr>
          <a:lstStyle/>
          <a:p>
            <a:r>
              <a:rPr kumimoji="1" lang="en-US" altLang="ja-JP" dirty="0"/>
              <a:t>(3, </a:t>
            </a:r>
            <a:r>
              <a:rPr lang="en-US" altLang="ja-JP" dirty="0"/>
              <a:t>3</a:t>
            </a:r>
            <a:r>
              <a:rPr kumimoji="1" lang="en-US" altLang="ja-JP" dirty="0"/>
              <a:t>*2/3 + 1)</a:t>
            </a:r>
            <a:endParaRPr kumimoji="1" lang="ja-JP" altLang="en-US" dirty="0"/>
          </a:p>
        </p:txBody>
      </p:sp>
      <p:sp>
        <p:nvSpPr>
          <p:cNvPr id="43" name="テキスト ボックス 42">
            <a:extLst>
              <a:ext uri="{FF2B5EF4-FFF2-40B4-BE49-F238E27FC236}">
                <a16:creationId xmlns:a16="http://schemas.microsoft.com/office/drawing/2014/main" id="{E6406B8D-F3C1-7284-AED3-5D3194F0E895}"/>
              </a:ext>
            </a:extLst>
          </p:cNvPr>
          <p:cNvSpPr txBox="1"/>
          <p:nvPr/>
        </p:nvSpPr>
        <p:spPr>
          <a:xfrm>
            <a:off x="2943658" y="3735329"/>
            <a:ext cx="2229153" cy="307777"/>
          </a:xfrm>
          <a:prstGeom prst="rect">
            <a:avLst/>
          </a:prstGeom>
          <a:noFill/>
        </p:spPr>
        <p:txBody>
          <a:bodyPr wrap="square" rtlCol="0">
            <a:spAutoFit/>
          </a:bodyPr>
          <a:lstStyle/>
          <a:p>
            <a:r>
              <a:rPr kumimoji="1" lang="en-US" altLang="ja-JP" sz="1400" dirty="0"/>
              <a:t>(2, 2*2/3 + 1=7/3)</a:t>
            </a:r>
            <a:endParaRPr kumimoji="1" lang="ja-JP" altLang="en-US" sz="1400" dirty="0"/>
          </a:p>
        </p:txBody>
      </p:sp>
    </p:spTree>
    <p:extLst>
      <p:ext uri="{BB962C8B-B14F-4D97-AF65-F5344CB8AC3E}">
        <p14:creationId xmlns:p14="http://schemas.microsoft.com/office/powerpoint/2010/main" val="346537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CC510-6645-148A-AD11-5357883CAB3E}"/>
              </a:ext>
            </a:extLst>
          </p:cNvPr>
          <p:cNvSpPr>
            <a:spLocks noGrp="1"/>
          </p:cNvSpPr>
          <p:nvPr>
            <p:ph type="ctrTitle"/>
          </p:nvPr>
        </p:nvSpPr>
        <p:spPr/>
        <p:txBody>
          <a:bodyPr>
            <a:normAutofit fontScale="90000"/>
          </a:bodyPr>
          <a:lstStyle/>
          <a:p>
            <a:r>
              <a:rPr kumimoji="1" lang="en-US" altLang="ja-JP" dirty="0"/>
              <a:t>Linear Regression and a </a:t>
            </a:r>
            <a:r>
              <a:rPr lang="en-US" altLang="ja-JP" dirty="0"/>
              <a:t>Method for Creating a </a:t>
            </a:r>
            <a:r>
              <a:rPr kumimoji="1" lang="en-US" altLang="ja-JP" dirty="0"/>
              <a:t>ML Algorithm from </a:t>
            </a:r>
            <a:r>
              <a:rPr lang="en-US" altLang="ja-JP" dirty="0"/>
              <a:t>S</a:t>
            </a:r>
            <a:r>
              <a:rPr kumimoji="1" lang="en-US" altLang="ja-JP" dirty="0"/>
              <a:t>cratch</a:t>
            </a:r>
            <a:endParaRPr kumimoji="1" lang="ja-JP" altLang="en-US" dirty="0"/>
          </a:p>
        </p:txBody>
      </p:sp>
      <p:sp>
        <p:nvSpPr>
          <p:cNvPr id="3" name="字幕 2">
            <a:extLst>
              <a:ext uri="{FF2B5EF4-FFF2-40B4-BE49-F238E27FC236}">
                <a16:creationId xmlns:a16="http://schemas.microsoft.com/office/drawing/2014/main" id="{1F54FA5A-4695-88AC-9BB9-3F9CC8160BF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630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9689F-41D1-E328-53E3-7B1AEE40655D}"/>
              </a:ext>
            </a:extLst>
          </p:cNvPr>
          <p:cNvSpPr>
            <a:spLocks noGrp="1"/>
          </p:cNvSpPr>
          <p:nvPr>
            <p:ph type="title"/>
          </p:nvPr>
        </p:nvSpPr>
        <p:spPr/>
        <p:txBody>
          <a:bodyPr/>
          <a:lstStyle/>
          <a:p>
            <a:r>
              <a:rPr kumimoji="1" lang="en-US" altLang="ja-JP" dirty="0"/>
              <a:t>Cost Function 5 - for Simple Linear Reg</a:t>
            </a:r>
            <a:endParaRPr kumimoji="1" lang="ja-JP" altLang="en-US" dirty="0"/>
          </a:p>
        </p:txBody>
      </p:sp>
      <p:sp>
        <p:nvSpPr>
          <p:cNvPr id="3" name="テキスト ボックス 2">
            <a:extLst>
              <a:ext uri="{FF2B5EF4-FFF2-40B4-BE49-F238E27FC236}">
                <a16:creationId xmlns:a16="http://schemas.microsoft.com/office/drawing/2014/main" id="{30C52ECB-F012-10F2-20FA-AAE7724FF7EC}"/>
              </a:ext>
            </a:extLst>
          </p:cNvPr>
          <p:cNvSpPr txBox="1"/>
          <p:nvPr/>
        </p:nvSpPr>
        <p:spPr>
          <a:xfrm>
            <a:off x="3335849" y="5350954"/>
            <a:ext cx="5122516" cy="369332"/>
          </a:xfrm>
          <a:prstGeom prst="rect">
            <a:avLst/>
          </a:prstGeom>
          <a:noFill/>
        </p:spPr>
        <p:txBody>
          <a:bodyPr wrap="square" rtlCol="0">
            <a:spAutoFit/>
          </a:bodyPr>
          <a:lstStyle/>
          <a:p>
            <a:r>
              <a:rPr kumimoji="1" lang="en-US" altLang="ja-JP" dirty="0"/>
              <a:t>Our task is to minimize this function. Formally:</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0DCDC83-F1F3-0D0E-9207-1B9B6D321E8C}"/>
                  </a:ext>
                </a:extLst>
              </p:cNvPr>
              <p:cNvSpPr txBox="1"/>
              <p:nvPr/>
            </p:nvSpPr>
            <p:spPr>
              <a:xfrm>
                <a:off x="3048408" y="5720286"/>
                <a:ext cx="6095184"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argm</m:t>
                              </m:r>
                              <m:r>
                                <a:rPr kumimoji="1" lang="en-US" altLang="ja-JP" b="0" i="1" smtClean="0">
                                  <a:latin typeface="Cambria Math" panose="02040503050406030204" pitchFamily="18" charset="0"/>
                                </a:rPr>
                                <m:t>𝑖𝑛</m:t>
                              </m:r>
                            </m:e>
                            <m:lim>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lim>
                          </m:limLow>
                        </m:fName>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e>
                      </m:func>
                    </m:oMath>
                  </m:oMathPara>
                </a14:m>
                <a:endParaRPr lang="ja-JP" altLang="en-US" dirty="0"/>
              </a:p>
            </p:txBody>
          </p:sp>
        </mc:Choice>
        <mc:Fallback xmlns="">
          <p:sp>
            <p:nvSpPr>
              <p:cNvPr id="8" name="テキスト ボックス 7">
                <a:extLst>
                  <a:ext uri="{FF2B5EF4-FFF2-40B4-BE49-F238E27FC236}">
                    <a16:creationId xmlns:a16="http://schemas.microsoft.com/office/drawing/2014/main" id="{E0DCDC83-F1F3-0D0E-9207-1B9B6D321E8C}"/>
                  </a:ext>
                </a:extLst>
              </p:cNvPr>
              <p:cNvSpPr txBox="1">
                <a:spLocks noRot="1" noChangeAspect="1" noMove="1" noResize="1" noEditPoints="1" noAdjustHandles="1" noChangeArrowheads="1" noChangeShapeType="1" noTextEdit="1"/>
              </p:cNvSpPr>
              <p:nvPr/>
            </p:nvSpPr>
            <p:spPr>
              <a:xfrm>
                <a:off x="3048408" y="5720286"/>
                <a:ext cx="6095184" cy="87126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3A9866E-2CDB-514B-EF43-30D2ACAC2256}"/>
                  </a:ext>
                </a:extLst>
              </p:cNvPr>
              <p:cNvSpPr txBox="1"/>
              <p:nvPr/>
            </p:nvSpPr>
            <p:spPr>
              <a:xfrm>
                <a:off x="2040493" y="1672492"/>
                <a:ext cx="8269910" cy="1146724"/>
              </a:xfrm>
              <a:prstGeom prst="rect">
                <a:avLst/>
              </a:prstGeom>
              <a:noFill/>
            </p:spPr>
            <p:txBody>
              <a:bodyPr wrap="square" rtlCol="0">
                <a:spAutoFit/>
              </a:bodyPr>
              <a:lstStyle/>
              <a:p>
                <a:r>
                  <a:rPr lang="en-US" altLang="ja-JP" dirty="0"/>
                  <a:t>Remember that in general, (mean squared error) cost function is defined by: </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D3A9866E-2CDB-514B-EF43-30D2ACAC2256}"/>
                  </a:ext>
                </a:extLst>
              </p:cNvPr>
              <p:cNvSpPr txBox="1">
                <a:spLocks noRot="1" noChangeAspect="1" noMove="1" noResize="1" noEditPoints="1" noAdjustHandles="1" noChangeArrowheads="1" noChangeShapeType="1" noTextEdit="1"/>
              </p:cNvSpPr>
              <p:nvPr/>
            </p:nvSpPr>
            <p:spPr>
              <a:xfrm>
                <a:off x="2040493" y="1672492"/>
                <a:ext cx="8269910" cy="1146724"/>
              </a:xfrm>
              <a:prstGeom prst="rect">
                <a:avLst/>
              </a:prstGeom>
              <a:blipFill>
                <a:blip r:embed="rId3"/>
                <a:stretch>
                  <a:fillRect l="-664" t="-2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DC68-DA67-1647-EDC7-C8E644283661}"/>
                  </a:ext>
                </a:extLst>
              </p:cNvPr>
              <p:cNvSpPr txBox="1"/>
              <p:nvPr/>
            </p:nvSpPr>
            <p:spPr>
              <a:xfrm>
                <a:off x="2040493" y="3291867"/>
                <a:ext cx="8269910" cy="1537216"/>
              </a:xfrm>
              <a:prstGeom prst="rect">
                <a:avLst/>
              </a:prstGeom>
              <a:noFill/>
            </p:spPr>
            <p:txBody>
              <a:bodyPr wrap="square" rtlCol="0">
                <a:spAutoFit/>
              </a:bodyPr>
              <a:lstStyle/>
              <a:p>
                <a:r>
                  <a:rPr lang="en-US" altLang="ja-JP" sz="2000" dirty="0"/>
                  <a:t>If we are using a line to fit data points, a predicted value is calculated by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b="0" i="1" smtClean="0">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oMath>
                </a14:m>
                <a:r>
                  <a:rPr lang="en-US" altLang="ja-JP" sz="2000" dirty="0"/>
                  <a:t>, where a and b are the parameters. </a:t>
                </a:r>
              </a:p>
              <a:p>
                <a:r>
                  <a:rPr lang="en-US" altLang="ja-JP" sz="2000" dirty="0"/>
                  <a:t>Substituting this equation into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i="1">
                        <a:latin typeface="Cambria Math" panose="02040503050406030204" pitchFamily="18" charset="0"/>
                      </a:rPr>
                      <m:t> </m:t>
                    </m:r>
                  </m:oMath>
                </a14:m>
                <a:r>
                  <a:rPr lang="en-US" altLang="ja-JP" sz="2000" dirty="0"/>
                  <a:t> we get:</a:t>
                </a:r>
              </a:p>
              <a:p>
                <a:r>
                  <a:rPr kumimoji="1" lang="en-US" altLang="ja-JP" sz="2400" b="0" dirty="0"/>
                  <a:t>J</a:t>
                </a:r>
                <a14:m>
                  <m:oMath xmlns:m="http://schemas.openxmlformats.org/officeDocument/2006/math">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𝑏</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e>
                                </m:acc>
                              </m:e>
                            </m:d>
                          </m:e>
                          <m:sup>
                            <m:r>
                              <a:rPr lang="en-US" altLang="ja-JP" sz="2400" i="1">
                                <a:latin typeface="Cambria Math" panose="02040503050406030204" pitchFamily="18" charset="0"/>
                              </a:rPr>
                              <m:t>2</m:t>
                            </m:r>
                          </m:sup>
                        </m:sSup>
                      </m:e>
                    </m:nary>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 −</m:t>
                                </m:r>
                                <m:r>
                                  <a:rPr lang="en-US" altLang="ja-JP" sz="2400" i="1">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e>
                            </m:d>
                          </m:e>
                          <m:sup>
                            <m:r>
                              <a:rPr lang="en-US" altLang="ja-JP" sz="2400" i="1">
                                <a:latin typeface="Cambria Math" panose="02040503050406030204" pitchFamily="18" charset="0"/>
                              </a:rPr>
                              <m:t>2</m:t>
                            </m:r>
                          </m:sup>
                        </m:sSup>
                      </m:e>
                    </m:nary>
                  </m:oMath>
                </a14:m>
                <a:endParaRPr kumimoji="1" lang="ja-JP" altLang="en-US" sz="2400" dirty="0"/>
              </a:p>
            </p:txBody>
          </p:sp>
        </mc:Choice>
        <mc:Fallback xmlns="">
          <p:sp>
            <p:nvSpPr>
              <p:cNvPr id="7" name="テキスト ボックス 6">
                <a:extLst>
                  <a:ext uri="{FF2B5EF4-FFF2-40B4-BE49-F238E27FC236}">
                    <a16:creationId xmlns:a16="http://schemas.microsoft.com/office/drawing/2014/main" id="{8040DC68-DA67-1647-EDC7-C8E644283661}"/>
                  </a:ext>
                </a:extLst>
              </p:cNvPr>
              <p:cNvSpPr txBox="1">
                <a:spLocks noRot="1" noChangeAspect="1" noMove="1" noResize="1" noEditPoints="1" noAdjustHandles="1" noChangeArrowheads="1" noChangeShapeType="1" noTextEdit="1"/>
              </p:cNvSpPr>
              <p:nvPr/>
            </p:nvSpPr>
            <p:spPr>
              <a:xfrm>
                <a:off x="2040493" y="3291867"/>
                <a:ext cx="8269910" cy="1537216"/>
              </a:xfrm>
              <a:prstGeom prst="rect">
                <a:avLst/>
              </a:prstGeom>
              <a:blipFill>
                <a:blip r:embed="rId4"/>
                <a:stretch>
                  <a:fillRect l="-1180" t="-1984" b="-3968"/>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93961814-FF47-2997-B210-1A6AD22F6384}"/>
              </a:ext>
            </a:extLst>
          </p:cNvPr>
          <p:cNvSpPr/>
          <p:nvPr/>
        </p:nvSpPr>
        <p:spPr>
          <a:xfrm>
            <a:off x="5721178" y="4263081"/>
            <a:ext cx="3138617" cy="667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80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93EC5-1635-993B-592E-C6908FFEE7D6}"/>
              </a:ext>
            </a:extLst>
          </p:cNvPr>
          <p:cNvSpPr>
            <a:spLocks noGrp="1"/>
          </p:cNvSpPr>
          <p:nvPr>
            <p:ph type="title"/>
          </p:nvPr>
        </p:nvSpPr>
        <p:spPr/>
        <p:txBody>
          <a:bodyPr/>
          <a:lstStyle/>
          <a:p>
            <a:r>
              <a:rPr kumimoji="1" lang="en-US" altLang="ja-JP" dirty="0"/>
              <a:t>Loss Function Visualization</a:t>
            </a:r>
            <a:endParaRPr kumimoji="1" lang="ja-JP" altLang="en-US" dirty="0"/>
          </a:p>
        </p:txBody>
      </p:sp>
      <p:pic>
        <p:nvPicPr>
          <p:cNvPr id="9" name="Picture 2" descr="Gradient Descent With RMSProp from Scratch - MachineLearningMastery.com">
            <a:extLst>
              <a:ext uri="{FF2B5EF4-FFF2-40B4-BE49-F238E27FC236}">
                <a16:creationId xmlns:a16="http://schemas.microsoft.com/office/drawing/2014/main" id="{26B7671E-F267-4466-F3C4-EF724EFCB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3149435" y="1368783"/>
            <a:ext cx="5130161" cy="445381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274F0C9-2E0C-4DB1-5243-98B3E1938372}"/>
              </a:ext>
            </a:extLst>
          </p:cNvPr>
          <p:cNvSpPr txBox="1"/>
          <p:nvPr/>
        </p:nvSpPr>
        <p:spPr>
          <a:xfrm>
            <a:off x="3534032" y="5618546"/>
            <a:ext cx="1470454" cy="646331"/>
          </a:xfrm>
          <a:prstGeom prst="rect">
            <a:avLst/>
          </a:prstGeom>
          <a:noFill/>
        </p:spPr>
        <p:txBody>
          <a:bodyPr wrap="square" rtlCol="0">
            <a:spAutoFit/>
          </a:bodyPr>
          <a:lstStyle/>
          <a:p>
            <a:r>
              <a:rPr kumimoji="1" lang="en-US" altLang="ja-JP" dirty="0"/>
              <a:t>The weight of BMI</a:t>
            </a:r>
            <a:endParaRPr kumimoji="1" lang="ja-JP" altLang="en-US" dirty="0"/>
          </a:p>
        </p:txBody>
      </p:sp>
      <p:sp>
        <p:nvSpPr>
          <p:cNvPr id="4" name="テキスト ボックス 3">
            <a:extLst>
              <a:ext uri="{FF2B5EF4-FFF2-40B4-BE49-F238E27FC236}">
                <a16:creationId xmlns:a16="http://schemas.microsoft.com/office/drawing/2014/main" id="{4BBCAC52-1495-6D7A-20E9-771288A7BBFE}"/>
              </a:ext>
            </a:extLst>
          </p:cNvPr>
          <p:cNvSpPr txBox="1"/>
          <p:nvPr/>
        </p:nvSpPr>
        <p:spPr>
          <a:xfrm>
            <a:off x="7849169" y="5006418"/>
            <a:ext cx="1470454" cy="369332"/>
          </a:xfrm>
          <a:prstGeom prst="rect">
            <a:avLst/>
          </a:prstGeom>
          <a:noFill/>
        </p:spPr>
        <p:txBody>
          <a:bodyPr wrap="square" rtlCol="0">
            <a:spAutoFit/>
          </a:bodyPr>
          <a:lstStyle/>
          <a:p>
            <a:r>
              <a:rPr kumimoji="1" lang="en-US" altLang="ja-JP" dirty="0"/>
              <a:t>y-intercept</a:t>
            </a:r>
            <a:endParaRPr kumimoji="1" lang="ja-JP" altLang="en-US" dirty="0"/>
          </a:p>
        </p:txBody>
      </p:sp>
      <p:sp>
        <p:nvSpPr>
          <p:cNvPr id="5" name="テキスト ボックス 4">
            <a:extLst>
              <a:ext uri="{FF2B5EF4-FFF2-40B4-BE49-F238E27FC236}">
                <a16:creationId xmlns:a16="http://schemas.microsoft.com/office/drawing/2014/main" id="{6E885C22-7D3E-7B02-CBC4-3682DCEED130}"/>
              </a:ext>
            </a:extLst>
          </p:cNvPr>
          <p:cNvSpPr txBox="1"/>
          <p:nvPr/>
        </p:nvSpPr>
        <p:spPr>
          <a:xfrm>
            <a:off x="8740345" y="2685120"/>
            <a:ext cx="1470454" cy="923330"/>
          </a:xfrm>
          <a:prstGeom prst="rect">
            <a:avLst/>
          </a:prstGeom>
          <a:noFill/>
        </p:spPr>
        <p:txBody>
          <a:bodyPr wrap="square" rtlCol="0">
            <a:spAutoFit/>
          </a:bodyPr>
          <a:lstStyle/>
          <a:p>
            <a:r>
              <a:rPr lang="en-US" altLang="ja-JP" dirty="0"/>
              <a:t>The value of cost function</a:t>
            </a:r>
            <a:endParaRPr kumimoji="1" lang="ja-JP" altLang="en-US" dirty="0"/>
          </a:p>
        </p:txBody>
      </p:sp>
      <p:sp>
        <p:nvSpPr>
          <p:cNvPr id="7" name="テキスト ボックス 6">
            <a:extLst>
              <a:ext uri="{FF2B5EF4-FFF2-40B4-BE49-F238E27FC236}">
                <a16:creationId xmlns:a16="http://schemas.microsoft.com/office/drawing/2014/main" id="{2D4EAFCF-E61F-62CA-8146-F03566880019}"/>
              </a:ext>
            </a:extLst>
          </p:cNvPr>
          <p:cNvSpPr txBox="1"/>
          <p:nvPr/>
        </p:nvSpPr>
        <p:spPr>
          <a:xfrm>
            <a:off x="395415" y="2100925"/>
            <a:ext cx="2557849" cy="1477328"/>
          </a:xfrm>
          <a:prstGeom prst="rect">
            <a:avLst/>
          </a:prstGeom>
          <a:noFill/>
        </p:spPr>
        <p:txBody>
          <a:bodyPr wrap="square" rtlCol="0">
            <a:spAutoFit/>
          </a:bodyPr>
          <a:lstStyle/>
          <a:p>
            <a:r>
              <a:rPr kumimoji="1" lang="en-US" altLang="ja-JP" dirty="0"/>
              <a:t>For each set of parameters, there is a corresponding loss = for each line there is a loss.</a:t>
            </a:r>
            <a:endParaRPr kumimoji="1" lang="ja-JP" altLang="en-US" dirty="0"/>
          </a:p>
        </p:txBody>
      </p:sp>
    </p:spTree>
    <p:extLst>
      <p:ext uri="{BB962C8B-B14F-4D97-AF65-F5344CB8AC3E}">
        <p14:creationId xmlns:p14="http://schemas.microsoft.com/office/powerpoint/2010/main" val="316870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4D85-E77E-32C4-29D5-F5C20AA2BE3C}"/>
              </a:ext>
            </a:extLst>
          </p:cNvPr>
          <p:cNvSpPr>
            <a:spLocks noGrp="1"/>
          </p:cNvSpPr>
          <p:nvPr>
            <p:ph type="title"/>
          </p:nvPr>
        </p:nvSpPr>
        <p:spPr/>
        <p:txBody>
          <a:bodyPr/>
          <a:lstStyle/>
          <a:p>
            <a:r>
              <a:rPr kumimoji="1" lang="en-US" altLang="ja-JP" dirty="0"/>
              <a:t>Choices of Loss functions</a:t>
            </a:r>
            <a:endParaRPr kumimoji="1" lang="ja-JP" altLang="en-US" dirty="0"/>
          </a:p>
        </p:txBody>
      </p:sp>
      <p:sp>
        <p:nvSpPr>
          <p:cNvPr id="3" name="コンテンツ プレースホルダー 2">
            <a:extLst>
              <a:ext uri="{FF2B5EF4-FFF2-40B4-BE49-F238E27FC236}">
                <a16:creationId xmlns:a16="http://schemas.microsoft.com/office/drawing/2014/main" id="{A41B99E7-F5BA-1D85-F93F-DF726C1421FC}"/>
              </a:ext>
            </a:extLst>
          </p:cNvPr>
          <p:cNvSpPr>
            <a:spLocks noGrp="1"/>
          </p:cNvSpPr>
          <p:nvPr>
            <p:ph idx="1"/>
          </p:nvPr>
        </p:nvSpPr>
        <p:spPr/>
        <p:txBody>
          <a:bodyPr>
            <a:normAutofit fontScale="92500" lnSpcReduction="20000"/>
          </a:bodyPr>
          <a:lstStyle/>
          <a:p>
            <a:pPr marL="0" indent="0">
              <a:buNone/>
            </a:pPr>
            <a:r>
              <a:rPr kumimoji="1" lang="en-US" altLang="ja-JP" dirty="0"/>
              <a:t>The loss function we discussed above actually is called </a:t>
            </a:r>
            <a:r>
              <a:rPr kumimoji="1" lang="en-US" altLang="ja-JP" b="1" dirty="0"/>
              <a:t>squared error loss function </a:t>
            </a:r>
            <a:r>
              <a:rPr kumimoji="1" lang="en-US" altLang="ja-JP" dirty="0"/>
              <a:t>because we squared the residual.</a:t>
            </a:r>
          </a:p>
          <a:p>
            <a:pPr marL="0" indent="0">
              <a:buNone/>
            </a:pPr>
            <a:endParaRPr kumimoji="1" lang="en-US" altLang="ja-JP" dirty="0"/>
          </a:p>
          <a:p>
            <a:pPr marL="0" indent="0">
              <a:buNone/>
            </a:pPr>
            <a:r>
              <a:rPr kumimoji="1" lang="en-US" altLang="ja-JP" dirty="0"/>
              <a:t>There are other loss functions too, Common ones are:</a:t>
            </a:r>
          </a:p>
          <a:p>
            <a:pPr marL="0" indent="0">
              <a:buNone/>
            </a:pPr>
            <a:r>
              <a:rPr kumimoji="1" lang="en-US" altLang="ja-JP" dirty="0"/>
              <a:t>For Regression</a:t>
            </a:r>
          </a:p>
          <a:p>
            <a:r>
              <a:rPr kumimoji="1" lang="en-US" altLang="ja-JP" dirty="0"/>
              <a:t>Mean squared error</a:t>
            </a:r>
          </a:p>
          <a:p>
            <a:r>
              <a:rPr kumimoji="1" lang="en-US" altLang="ja-JP" dirty="0"/>
              <a:t>Mean absolute error</a:t>
            </a:r>
          </a:p>
          <a:p>
            <a:endParaRPr lang="en-US" altLang="ja-JP" dirty="0"/>
          </a:p>
          <a:p>
            <a:pPr marL="0" indent="0">
              <a:buNone/>
            </a:pPr>
            <a:r>
              <a:rPr kumimoji="1" lang="en-US" altLang="ja-JP" dirty="0"/>
              <a:t>For classification</a:t>
            </a:r>
          </a:p>
          <a:p>
            <a:r>
              <a:rPr lang="en-US" altLang="ja-JP" dirty="0"/>
              <a:t>Logarithmic loss (used in logistic regression)</a:t>
            </a:r>
          </a:p>
          <a:p>
            <a:r>
              <a:rPr kumimoji="1" lang="en-US" altLang="ja-JP" dirty="0"/>
              <a:t>Cross entropy (used in neural network)</a:t>
            </a:r>
          </a:p>
        </p:txBody>
      </p:sp>
    </p:spTree>
    <p:extLst>
      <p:ext uri="{BB962C8B-B14F-4D97-AF65-F5344CB8AC3E}">
        <p14:creationId xmlns:p14="http://schemas.microsoft.com/office/powerpoint/2010/main" val="375906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02D2AA9-0811-EF14-76B2-03C522CF0BBD}"/>
              </a:ext>
            </a:extLst>
          </p:cNvPr>
          <p:cNvSpPr txBox="1"/>
          <p:nvPr/>
        </p:nvSpPr>
        <p:spPr>
          <a:xfrm>
            <a:off x="1093510" y="2644170"/>
            <a:ext cx="10199802" cy="1569660"/>
          </a:xfrm>
          <a:prstGeom prst="rect">
            <a:avLst/>
          </a:prstGeom>
          <a:noFill/>
        </p:spPr>
        <p:txBody>
          <a:bodyPr wrap="square" rtlCol="0">
            <a:spAutoFit/>
          </a:bodyPr>
          <a:lstStyle/>
          <a:p>
            <a:r>
              <a:rPr kumimoji="1" lang="en-US" altLang="ja-JP" sz="9600" dirty="0"/>
              <a:t>10 minutes break</a:t>
            </a:r>
            <a:endParaRPr kumimoji="1" lang="ja-JP" altLang="en-US" sz="9600" dirty="0"/>
          </a:p>
        </p:txBody>
      </p:sp>
    </p:spTree>
    <p:extLst>
      <p:ext uri="{BB962C8B-B14F-4D97-AF65-F5344CB8AC3E}">
        <p14:creationId xmlns:p14="http://schemas.microsoft.com/office/powerpoint/2010/main" val="48830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91E71-77B4-5093-A0BC-1EB7BA96B201}"/>
              </a:ext>
            </a:extLst>
          </p:cNvPr>
          <p:cNvSpPr>
            <a:spLocks noGrp="1"/>
          </p:cNvSpPr>
          <p:nvPr>
            <p:ph type="title"/>
          </p:nvPr>
        </p:nvSpPr>
        <p:spPr>
          <a:xfrm>
            <a:off x="1005480" y="145609"/>
            <a:ext cx="10515600" cy="1325563"/>
          </a:xfrm>
        </p:spPr>
        <p:txBody>
          <a:bodyPr/>
          <a:lstStyle/>
          <a:p>
            <a:r>
              <a:rPr kumimoji="1" lang="en-US" altLang="ja-JP" dirty="0"/>
              <a:t>Question: What is the value of loss function? Which is a better fit?</a:t>
            </a:r>
            <a:endParaRPr kumimoji="1" lang="ja-JP" altLang="en-US" dirty="0"/>
          </a:p>
        </p:txBody>
      </p:sp>
      <p:cxnSp>
        <p:nvCxnSpPr>
          <p:cNvPr id="6" name="直線矢印コネクタ 5">
            <a:extLst>
              <a:ext uri="{FF2B5EF4-FFF2-40B4-BE49-F238E27FC236}">
                <a16:creationId xmlns:a16="http://schemas.microsoft.com/office/drawing/2014/main" id="{9A10A072-9CDF-647A-B081-203F45466299}"/>
              </a:ext>
            </a:extLst>
          </p:cNvPr>
          <p:cNvCxnSpPr>
            <a:cxnSpLocks/>
          </p:cNvCxnSpPr>
          <p:nvPr/>
        </p:nvCxnSpPr>
        <p:spPr>
          <a:xfrm flipV="1">
            <a:off x="7032399" y="5734713"/>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BB5EABDA-639D-32C1-C250-518CCA001326}"/>
              </a:ext>
            </a:extLst>
          </p:cNvPr>
          <p:cNvCxnSpPr>
            <a:cxnSpLocks/>
          </p:cNvCxnSpPr>
          <p:nvPr/>
        </p:nvCxnSpPr>
        <p:spPr>
          <a:xfrm flipH="1" flipV="1">
            <a:off x="7032402" y="1913641"/>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楕円 10">
            <a:extLst>
              <a:ext uri="{FF2B5EF4-FFF2-40B4-BE49-F238E27FC236}">
                <a16:creationId xmlns:a16="http://schemas.microsoft.com/office/drawing/2014/main" id="{00B0DA21-D101-82B3-529D-9B794FA924F4}"/>
              </a:ext>
            </a:extLst>
          </p:cNvPr>
          <p:cNvSpPr/>
          <p:nvPr/>
        </p:nvSpPr>
        <p:spPr>
          <a:xfrm>
            <a:off x="7817186" y="452181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96CC361-F6AC-8779-277B-60B249CE6340}"/>
              </a:ext>
            </a:extLst>
          </p:cNvPr>
          <p:cNvSpPr/>
          <p:nvPr/>
        </p:nvSpPr>
        <p:spPr>
          <a:xfrm>
            <a:off x="9875997" y="3511221"/>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5798994-4F36-56D1-B39E-72C26D385EC2}"/>
              </a:ext>
            </a:extLst>
          </p:cNvPr>
          <p:cNvSpPr/>
          <p:nvPr/>
        </p:nvSpPr>
        <p:spPr>
          <a:xfrm>
            <a:off x="8846947" y="4533208"/>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473E2C5-1E6D-6247-41D7-8CBD67AA2779}"/>
              </a:ext>
            </a:extLst>
          </p:cNvPr>
          <p:cNvCxnSpPr>
            <a:cxnSpLocks/>
          </p:cNvCxnSpPr>
          <p:nvPr/>
        </p:nvCxnSpPr>
        <p:spPr>
          <a:xfrm flipV="1">
            <a:off x="7032399" y="2121031"/>
            <a:ext cx="3959255" cy="3613682"/>
          </a:xfrm>
          <a:prstGeom prst="line">
            <a:avLst/>
          </a:prstGeom>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462CBAF8-6916-2526-1F7A-2ABE01D1AE54}"/>
              </a:ext>
            </a:extLst>
          </p:cNvPr>
          <p:cNvSpPr txBox="1"/>
          <p:nvPr/>
        </p:nvSpPr>
        <p:spPr>
          <a:xfrm>
            <a:off x="9176507" y="4652092"/>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27" name="テキスト ボックス 26">
            <a:extLst>
              <a:ext uri="{FF2B5EF4-FFF2-40B4-BE49-F238E27FC236}">
                <a16:creationId xmlns:a16="http://schemas.microsoft.com/office/drawing/2014/main" id="{9D0E9122-172D-8F0E-BFEF-40A30DCC11EB}"/>
              </a:ext>
            </a:extLst>
          </p:cNvPr>
          <p:cNvSpPr txBox="1"/>
          <p:nvPr/>
        </p:nvSpPr>
        <p:spPr>
          <a:xfrm>
            <a:off x="7345781" y="4152480"/>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28" name="テキスト ボックス 27">
            <a:extLst>
              <a:ext uri="{FF2B5EF4-FFF2-40B4-BE49-F238E27FC236}">
                <a16:creationId xmlns:a16="http://schemas.microsoft.com/office/drawing/2014/main" id="{7904D295-C237-90A5-48A8-A140F03BD474}"/>
              </a:ext>
            </a:extLst>
          </p:cNvPr>
          <p:cNvSpPr txBox="1"/>
          <p:nvPr/>
        </p:nvSpPr>
        <p:spPr>
          <a:xfrm>
            <a:off x="10555876" y="3120350"/>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44" name="直線コネクタ 43">
            <a:extLst>
              <a:ext uri="{FF2B5EF4-FFF2-40B4-BE49-F238E27FC236}">
                <a16:creationId xmlns:a16="http://schemas.microsoft.com/office/drawing/2014/main" id="{8D097A80-EB73-726C-10BF-17F777488259}"/>
              </a:ext>
            </a:extLst>
          </p:cNvPr>
          <p:cNvCxnSpPr/>
          <p:nvPr/>
        </p:nvCxnSpPr>
        <p:spPr>
          <a:xfrm>
            <a:off x="805049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AACBDB8D-A705-99CC-FE91-DDC71AE5380F}"/>
              </a:ext>
            </a:extLst>
          </p:cNvPr>
          <p:cNvCxnSpPr/>
          <p:nvPr/>
        </p:nvCxnSpPr>
        <p:spPr>
          <a:xfrm>
            <a:off x="9081076"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9B710779-C7D0-8754-6ED0-29F432D5BE5C}"/>
              </a:ext>
            </a:extLst>
          </p:cNvPr>
          <p:cNvCxnSpPr/>
          <p:nvPr/>
        </p:nvCxnSpPr>
        <p:spPr>
          <a:xfrm>
            <a:off x="1011166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3C90EE63-045F-7F50-3A24-00D1A7DE9562}"/>
              </a:ext>
            </a:extLst>
          </p:cNvPr>
          <p:cNvCxnSpPr>
            <a:cxnSpLocks/>
          </p:cNvCxnSpPr>
          <p:nvPr/>
        </p:nvCxnSpPr>
        <p:spPr>
          <a:xfrm rot="16200000">
            <a:off x="8942935" y="2844136"/>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67A2A189-97EA-1B99-EF77-1A0CFE47A407}"/>
              </a:ext>
            </a:extLst>
          </p:cNvPr>
          <p:cNvCxnSpPr>
            <a:cxnSpLocks/>
          </p:cNvCxnSpPr>
          <p:nvPr/>
        </p:nvCxnSpPr>
        <p:spPr>
          <a:xfrm rot="16200000">
            <a:off x="8942935" y="1867783"/>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EC766643-D0B2-7B93-8204-864E2C2F740F}"/>
              </a:ext>
            </a:extLst>
          </p:cNvPr>
          <p:cNvCxnSpPr>
            <a:cxnSpLocks/>
          </p:cNvCxnSpPr>
          <p:nvPr/>
        </p:nvCxnSpPr>
        <p:spPr>
          <a:xfrm rot="16200000">
            <a:off x="8942935" y="97671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FA75C001-78EE-9C5F-E26C-911BA02B1941}"/>
              </a:ext>
            </a:extLst>
          </p:cNvPr>
          <p:cNvCxnSpPr>
            <a:cxnSpLocks/>
          </p:cNvCxnSpPr>
          <p:nvPr/>
        </p:nvCxnSpPr>
        <p:spPr>
          <a:xfrm flipV="1">
            <a:off x="1417815" y="5688854"/>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76B7F56-AB2C-EE86-4180-154D48B67FC2}"/>
              </a:ext>
            </a:extLst>
          </p:cNvPr>
          <p:cNvCxnSpPr>
            <a:cxnSpLocks/>
          </p:cNvCxnSpPr>
          <p:nvPr/>
        </p:nvCxnSpPr>
        <p:spPr>
          <a:xfrm flipH="1" flipV="1">
            <a:off x="1417818" y="1867782"/>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楕円 53">
            <a:extLst>
              <a:ext uri="{FF2B5EF4-FFF2-40B4-BE49-F238E27FC236}">
                <a16:creationId xmlns:a16="http://schemas.microsoft.com/office/drawing/2014/main" id="{9F60878E-DB92-62F4-F7D9-365B5F972739}"/>
              </a:ext>
            </a:extLst>
          </p:cNvPr>
          <p:cNvSpPr/>
          <p:nvPr/>
        </p:nvSpPr>
        <p:spPr>
          <a:xfrm>
            <a:off x="2202602" y="4475953"/>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65417442-D9E3-DCC4-5CFC-0814ACA10815}"/>
              </a:ext>
            </a:extLst>
          </p:cNvPr>
          <p:cNvSpPr/>
          <p:nvPr/>
        </p:nvSpPr>
        <p:spPr>
          <a:xfrm>
            <a:off x="4261413" y="346536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6A3D7925-329E-8276-84EC-0B6E283F48E5}"/>
              </a:ext>
            </a:extLst>
          </p:cNvPr>
          <p:cNvSpPr/>
          <p:nvPr/>
        </p:nvSpPr>
        <p:spPr>
          <a:xfrm>
            <a:off x="3232363" y="4487349"/>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8FD9476B-A3AD-3FB8-2D51-6BDEBFD6DB59}"/>
              </a:ext>
            </a:extLst>
          </p:cNvPr>
          <p:cNvCxnSpPr>
            <a:cxnSpLocks/>
          </p:cNvCxnSpPr>
          <p:nvPr/>
        </p:nvCxnSpPr>
        <p:spPr>
          <a:xfrm flipV="1">
            <a:off x="1401064" y="3728773"/>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59" name="テキスト ボックス 58">
            <a:extLst>
              <a:ext uri="{FF2B5EF4-FFF2-40B4-BE49-F238E27FC236}">
                <a16:creationId xmlns:a16="http://schemas.microsoft.com/office/drawing/2014/main" id="{A7A38D8F-6DA3-1491-9CEB-6F38C0006A41}"/>
              </a:ext>
            </a:extLst>
          </p:cNvPr>
          <p:cNvSpPr txBox="1"/>
          <p:nvPr/>
        </p:nvSpPr>
        <p:spPr>
          <a:xfrm>
            <a:off x="3561923" y="4606233"/>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60" name="テキスト ボックス 59">
            <a:extLst>
              <a:ext uri="{FF2B5EF4-FFF2-40B4-BE49-F238E27FC236}">
                <a16:creationId xmlns:a16="http://schemas.microsoft.com/office/drawing/2014/main" id="{655A9472-C8ED-C836-64BE-2507F0A31083}"/>
              </a:ext>
            </a:extLst>
          </p:cNvPr>
          <p:cNvSpPr txBox="1"/>
          <p:nvPr/>
        </p:nvSpPr>
        <p:spPr>
          <a:xfrm>
            <a:off x="1731197" y="4106621"/>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61" name="テキスト ボックス 60">
            <a:extLst>
              <a:ext uri="{FF2B5EF4-FFF2-40B4-BE49-F238E27FC236}">
                <a16:creationId xmlns:a16="http://schemas.microsoft.com/office/drawing/2014/main" id="{BE30B073-FB40-8152-BD0C-D25F1F2FC9EE}"/>
              </a:ext>
            </a:extLst>
          </p:cNvPr>
          <p:cNvSpPr txBox="1"/>
          <p:nvPr/>
        </p:nvSpPr>
        <p:spPr>
          <a:xfrm>
            <a:off x="4941292" y="3074491"/>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62" name="直線コネクタ 61">
            <a:extLst>
              <a:ext uri="{FF2B5EF4-FFF2-40B4-BE49-F238E27FC236}">
                <a16:creationId xmlns:a16="http://schemas.microsoft.com/office/drawing/2014/main" id="{02B2A5CE-B904-265E-532F-9260024899C7}"/>
              </a:ext>
            </a:extLst>
          </p:cNvPr>
          <p:cNvCxnSpPr/>
          <p:nvPr/>
        </p:nvCxnSpPr>
        <p:spPr>
          <a:xfrm>
            <a:off x="243590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F2108027-CE1F-8B7F-E66E-B0B7CC106AF3}"/>
              </a:ext>
            </a:extLst>
          </p:cNvPr>
          <p:cNvCxnSpPr/>
          <p:nvPr/>
        </p:nvCxnSpPr>
        <p:spPr>
          <a:xfrm>
            <a:off x="3466492"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A931D2B-A591-C392-3636-6B42AC11E756}"/>
              </a:ext>
            </a:extLst>
          </p:cNvPr>
          <p:cNvCxnSpPr/>
          <p:nvPr/>
        </p:nvCxnSpPr>
        <p:spPr>
          <a:xfrm>
            <a:off x="449707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702C872E-F51F-D886-BA4D-42C4AFA402F9}"/>
              </a:ext>
            </a:extLst>
          </p:cNvPr>
          <p:cNvCxnSpPr>
            <a:cxnSpLocks/>
          </p:cNvCxnSpPr>
          <p:nvPr/>
        </p:nvCxnSpPr>
        <p:spPr>
          <a:xfrm rot="16200000">
            <a:off x="3328351" y="2798277"/>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B671B78C-8272-BC24-5F9B-0D03D092FB1E}"/>
              </a:ext>
            </a:extLst>
          </p:cNvPr>
          <p:cNvCxnSpPr>
            <a:cxnSpLocks/>
          </p:cNvCxnSpPr>
          <p:nvPr/>
        </p:nvCxnSpPr>
        <p:spPr>
          <a:xfrm>
            <a:off x="1417815" y="3732460"/>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994035A0-C2D8-59F9-2B84-E19E19701358}"/>
              </a:ext>
            </a:extLst>
          </p:cNvPr>
          <p:cNvCxnSpPr>
            <a:cxnSpLocks/>
          </p:cNvCxnSpPr>
          <p:nvPr/>
        </p:nvCxnSpPr>
        <p:spPr>
          <a:xfrm rot="16200000">
            <a:off x="3328351" y="930860"/>
            <a:ext cx="0" cy="3821072"/>
          </a:xfrm>
          <a:prstGeom prst="line">
            <a:avLst/>
          </a:prstGeom>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AB876302-EDF9-9CA9-4848-0C6056309B5D}"/>
              </a:ext>
            </a:extLst>
          </p:cNvPr>
          <p:cNvSpPr txBox="1"/>
          <p:nvPr/>
        </p:nvSpPr>
        <p:spPr>
          <a:xfrm>
            <a:off x="7452959" y="1440240"/>
            <a:ext cx="3287589" cy="369332"/>
          </a:xfrm>
          <a:prstGeom prst="rect">
            <a:avLst/>
          </a:prstGeom>
          <a:noFill/>
        </p:spPr>
        <p:txBody>
          <a:bodyPr wrap="square" rtlCol="0">
            <a:spAutoFit/>
          </a:bodyPr>
          <a:lstStyle/>
          <a:p>
            <a:r>
              <a:rPr kumimoji="1" lang="en-US" altLang="ja-JP" dirty="0"/>
              <a:t>Parameter values: a=1, b=0</a:t>
            </a:r>
            <a:endParaRPr kumimoji="1" lang="ja-JP" altLang="en-US" dirty="0"/>
          </a:p>
        </p:txBody>
      </p:sp>
      <p:sp>
        <p:nvSpPr>
          <p:cNvPr id="69" name="テキスト ボックス 68">
            <a:extLst>
              <a:ext uri="{FF2B5EF4-FFF2-40B4-BE49-F238E27FC236}">
                <a16:creationId xmlns:a16="http://schemas.microsoft.com/office/drawing/2014/main" id="{6A60EB70-44A7-0816-6AC9-802CA9240E43}"/>
              </a:ext>
            </a:extLst>
          </p:cNvPr>
          <p:cNvSpPr txBox="1"/>
          <p:nvPr/>
        </p:nvSpPr>
        <p:spPr>
          <a:xfrm>
            <a:off x="1822697" y="1440240"/>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79" name="テキスト ボックス 78">
            <a:extLst>
              <a:ext uri="{FF2B5EF4-FFF2-40B4-BE49-F238E27FC236}">
                <a16:creationId xmlns:a16="http://schemas.microsoft.com/office/drawing/2014/main" id="{4AB33EF4-A97E-8EF7-30A9-83BE9CEF1682}"/>
              </a:ext>
            </a:extLst>
          </p:cNvPr>
          <p:cNvSpPr txBox="1"/>
          <p:nvPr/>
        </p:nvSpPr>
        <p:spPr>
          <a:xfrm>
            <a:off x="8482644" y="5873664"/>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0" name="テキスト ボックス 79">
            <a:extLst>
              <a:ext uri="{FF2B5EF4-FFF2-40B4-BE49-F238E27FC236}">
                <a16:creationId xmlns:a16="http://schemas.microsoft.com/office/drawing/2014/main" id="{8B767930-E9EA-DD5E-3028-B2D8F52A991C}"/>
              </a:ext>
            </a:extLst>
          </p:cNvPr>
          <p:cNvSpPr txBox="1"/>
          <p:nvPr/>
        </p:nvSpPr>
        <p:spPr>
          <a:xfrm rot="16200000">
            <a:off x="5926202" y="3412675"/>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
        <p:nvSpPr>
          <p:cNvPr id="81" name="テキスト ボックス 80">
            <a:extLst>
              <a:ext uri="{FF2B5EF4-FFF2-40B4-BE49-F238E27FC236}">
                <a16:creationId xmlns:a16="http://schemas.microsoft.com/office/drawing/2014/main" id="{A17CE4A2-1E44-839A-080A-D3BB7DD9E6EC}"/>
              </a:ext>
            </a:extLst>
          </p:cNvPr>
          <p:cNvSpPr txBox="1"/>
          <p:nvPr/>
        </p:nvSpPr>
        <p:spPr>
          <a:xfrm>
            <a:off x="2771223" y="5747058"/>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2" name="テキスト ボックス 81">
            <a:extLst>
              <a:ext uri="{FF2B5EF4-FFF2-40B4-BE49-F238E27FC236}">
                <a16:creationId xmlns:a16="http://schemas.microsoft.com/office/drawing/2014/main" id="{6BB54E6D-6CCC-8690-C8A2-8BEBF0607459}"/>
              </a:ext>
            </a:extLst>
          </p:cNvPr>
          <p:cNvSpPr txBox="1"/>
          <p:nvPr/>
        </p:nvSpPr>
        <p:spPr>
          <a:xfrm rot="16200000">
            <a:off x="214781" y="3286069"/>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Tree>
    <p:extLst>
      <p:ext uri="{BB962C8B-B14F-4D97-AF65-F5344CB8AC3E}">
        <p14:creationId xmlns:p14="http://schemas.microsoft.com/office/powerpoint/2010/main" val="968600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5B42A-3902-028E-46FB-4F5F46D8A18A}"/>
              </a:ext>
            </a:extLst>
          </p:cNvPr>
          <p:cNvSpPr>
            <a:spLocks noGrp="1"/>
          </p:cNvSpPr>
          <p:nvPr>
            <p:ph type="title"/>
          </p:nvPr>
        </p:nvSpPr>
        <p:spPr/>
        <p:txBody>
          <a:bodyPr/>
          <a:lstStyle/>
          <a:p>
            <a:r>
              <a:rPr lang="en-US" altLang="ja-JP" dirty="0"/>
              <a:t>1</a:t>
            </a:r>
            <a:r>
              <a:rPr kumimoji="1" lang="en-US" altLang="ja-JP" dirty="0"/>
              <a:t> is better because...</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3247DB-C18A-BF0C-F8C9-FF2294FA7A61}"/>
                  </a:ext>
                </a:extLst>
              </p:cNvPr>
              <p:cNvSpPr txBox="1"/>
              <p:nvPr/>
            </p:nvSpPr>
            <p:spPr>
              <a:xfrm>
                <a:off x="1875934" y="2498103"/>
                <a:ext cx="7202078" cy="1307794"/>
              </a:xfrm>
              <a:prstGeom prst="rect">
                <a:avLst/>
              </a:prstGeom>
              <a:noFill/>
            </p:spPr>
            <p:txBody>
              <a:bodyPr wrap="square" rtlCol="0">
                <a:spAutoFit/>
              </a:bodyPr>
              <a:lstStyle/>
              <a:p>
                <a:pPr marL="342900" indent="-342900">
                  <a:buAutoNum type="arabicParenR"/>
                </a:pPr>
                <a:r>
                  <a:rPr lang="en-US" altLang="ja-JP" dirty="0"/>
                  <a:t>For the first fit, the loss is:</a:t>
                </a:r>
              </a:p>
              <a:p>
                <a:r>
                  <a:rPr lang="en-US" altLang="ja-JP" dirty="0"/>
                  <a:t> J</a:t>
                </a:r>
                <a14:m>
                  <m:oMath xmlns:m="http://schemas.openxmlformats.org/officeDocument/2006/math">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b="0" i="1" smtClean="0">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∗1−1</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∗2−1</m:t>
                            </m:r>
                            <m:r>
                              <a:rPr lang="en-US" altLang="ja-JP" b="0" i="1" smtClean="0">
                                <a:latin typeface="Cambria Math" panose="02040503050406030204" pitchFamily="18" charset="0"/>
                              </a:rPr>
                              <m:t>+</m:t>
                            </m:r>
                            <m:r>
                              <a:rPr lang="en-US" altLang="ja-JP" i="1">
                                <a:latin typeface="Cambria Math" panose="02040503050406030204" pitchFamily="18" charset="0"/>
                              </a:rPr>
                              <m:t>2−</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∗3−1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d>
                          <m:dPr>
                            <m:ctrlPr>
                              <a:rPr lang="en-US" altLang="ja-JP" b="0" i="1" smtClean="0">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panose="02040503050406030204" pitchFamily="18" charset="0"/>
                                  </a:rPr>
                                  <m:t>13</m:t>
                                </m:r>
                              </m:num>
                              <m:den>
                                <m:r>
                                  <a:rPr lang="en-US" altLang="ja-JP" i="1">
                                    <a:latin typeface="Cambria Math" panose="02040503050406030204" pitchFamily="18" charset="0"/>
                                  </a:rPr>
                                  <m:t>4</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5</m:t>
                                </m:r>
                              </m:num>
                              <m:den>
                                <m:r>
                                  <a:rPr lang="en-US" altLang="ja-JP" i="1">
                                    <a:latin typeface="Cambria Math" panose="02040503050406030204" pitchFamily="18" charset="0"/>
                                  </a:rPr>
                                  <m:t>2</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15</m:t>
                                </m:r>
                              </m:num>
                              <m:den>
                                <m:r>
                                  <a:rPr lang="en-US" altLang="ja-JP" i="1">
                                    <a:latin typeface="Cambria Math" panose="02040503050406030204" pitchFamily="18" charset="0"/>
                                  </a:rPr>
                                  <m:t>4</m:t>
                                </m:r>
                              </m:den>
                            </m:f>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=0.0625</m:t>
                    </m:r>
                  </m:oMath>
                </a14:m>
                <a:endParaRPr kumimoji="1" lang="ja-JP" altLang="en-US" dirty="0"/>
              </a:p>
            </p:txBody>
          </p:sp>
        </mc:Choice>
        <mc:Fallback xmlns="">
          <p:sp>
            <p:nvSpPr>
              <p:cNvPr id="4" name="テキスト ボックス 3">
                <a:extLst>
                  <a:ext uri="{FF2B5EF4-FFF2-40B4-BE49-F238E27FC236}">
                    <a16:creationId xmlns:a16="http://schemas.microsoft.com/office/drawing/2014/main" id="{4A3247DB-C18A-BF0C-F8C9-FF2294FA7A61}"/>
                  </a:ext>
                </a:extLst>
              </p:cNvPr>
              <p:cNvSpPr txBox="1">
                <a:spLocks noRot="1" noChangeAspect="1" noMove="1" noResize="1" noEditPoints="1" noAdjustHandles="1" noChangeArrowheads="1" noChangeShapeType="1" noTextEdit="1"/>
              </p:cNvSpPr>
              <p:nvPr/>
            </p:nvSpPr>
            <p:spPr>
              <a:xfrm>
                <a:off x="1875934" y="2498103"/>
                <a:ext cx="7202078" cy="1307794"/>
              </a:xfrm>
              <a:prstGeom prst="rect">
                <a:avLst/>
              </a:prstGeom>
              <a:blipFill>
                <a:blip r:embed="rId2"/>
                <a:stretch>
                  <a:fillRect l="-847" t="-373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1F82333-73BC-57C3-F35B-000F41B268A4}"/>
              </a:ext>
            </a:extLst>
          </p:cNvPr>
          <p:cNvSpPr txBox="1"/>
          <p:nvPr/>
        </p:nvSpPr>
        <p:spPr>
          <a:xfrm>
            <a:off x="1764383" y="1690688"/>
            <a:ext cx="6457361" cy="369332"/>
          </a:xfrm>
          <a:prstGeom prst="rect">
            <a:avLst/>
          </a:prstGeom>
          <a:noFill/>
        </p:spPr>
        <p:txBody>
          <a:bodyPr wrap="square" rtlCol="0">
            <a:spAutoFit/>
          </a:bodyPr>
          <a:lstStyle/>
          <a:p>
            <a:r>
              <a:rPr lang="en-US" altLang="ja-JP" dirty="0"/>
              <a:t>Data that we have are: {(1, 2), (2, 1), (3, 2)}</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85CD3-5EDC-892E-7309-E196F488BF15}"/>
                  </a:ext>
                </a:extLst>
              </p:cNvPr>
              <p:cNvSpPr txBox="1"/>
              <p:nvPr/>
            </p:nvSpPr>
            <p:spPr>
              <a:xfrm>
                <a:off x="1875934" y="4176013"/>
                <a:ext cx="7202078" cy="874598"/>
              </a:xfrm>
              <a:prstGeom prst="rect">
                <a:avLst/>
              </a:prstGeom>
              <a:noFill/>
            </p:spPr>
            <p:txBody>
              <a:bodyPr wrap="square" rtlCol="0">
                <a:spAutoFit/>
              </a:bodyPr>
              <a:lstStyle/>
              <a:p>
                <a:r>
                  <a:rPr lang="en-US" altLang="ja-JP" dirty="0"/>
                  <a:t>2) For the second fit, the loss is: J</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1,0</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𝑦</m:t>
                                        </m:r>
                                      </m:e>
                                    </m:acc>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r>
                              <a:rPr lang="en-US" altLang="ja-JP" b="0" i="1" smtClean="0">
                                <a:latin typeface="Cambria Math" panose="02040503050406030204" pitchFamily="18" charset="0"/>
                              </a:rPr>
                              <m:t>2−1+1−2+3−2</m:t>
                            </m:r>
                          </m:e>
                        </m:d>
                      </m:e>
                      <m:sup>
                        <m:r>
                          <a:rPr lang="en-US" altLang="ja-JP" i="1">
                            <a:latin typeface="Cambria Math" panose="02040503050406030204" pitchFamily="18" charset="0"/>
                          </a:rPr>
                          <m:t>2</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r>
                      <a:rPr lang="en-US" altLang="ja-JP" i="1">
                        <a:latin typeface="Cambria Math" panose="02040503050406030204" pitchFamily="18" charset="0"/>
                      </a:rPr>
                      <m:t>=</m:t>
                    </m:r>
                    <m:r>
                      <a:rPr lang="en-US" altLang="ja-JP" b="0" i="1" smtClean="0">
                        <a:latin typeface="Cambria Math" panose="02040503050406030204" pitchFamily="18" charset="0"/>
                      </a:rPr>
                      <m:t>0.25</m:t>
                    </m:r>
                  </m:oMath>
                </a14:m>
                <a:endParaRPr kumimoji="1" lang="ja-JP" altLang="en-US" dirty="0"/>
              </a:p>
            </p:txBody>
          </p:sp>
        </mc:Choice>
        <mc:Fallback xmlns="">
          <p:sp>
            <p:nvSpPr>
              <p:cNvPr id="6" name="テキスト ボックス 5">
                <a:extLst>
                  <a:ext uri="{FF2B5EF4-FFF2-40B4-BE49-F238E27FC236}">
                    <a16:creationId xmlns:a16="http://schemas.microsoft.com/office/drawing/2014/main" id="{49885CD3-5EDC-892E-7309-E196F488BF15}"/>
                  </a:ext>
                </a:extLst>
              </p:cNvPr>
              <p:cNvSpPr txBox="1">
                <a:spLocks noRot="1" noChangeAspect="1" noMove="1" noResize="1" noEditPoints="1" noAdjustHandles="1" noChangeArrowheads="1" noChangeShapeType="1" noTextEdit="1"/>
              </p:cNvSpPr>
              <p:nvPr/>
            </p:nvSpPr>
            <p:spPr>
              <a:xfrm>
                <a:off x="1875934" y="4176013"/>
                <a:ext cx="7202078" cy="874598"/>
              </a:xfrm>
              <a:prstGeom prst="rect">
                <a:avLst/>
              </a:prstGeom>
              <a:blipFill>
                <a:blip r:embed="rId3"/>
                <a:stretch>
                  <a:fillRect l="-762" t="-43750"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05D9864-68D6-E332-6599-8325BE4C0C42}"/>
                  </a:ext>
                </a:extLst>
              </p:cNvPr>
              <p:cNvSpPr txBox="1"/>
              <p:nvPr/>
            </p:nvSpPr>
            <p:spPr>
              <a:xfrm>
                <a:off x="8411386" y="1324394"/>
                <a:ext cx="3432030" cy="668132"/>
              </a:xfrm>
              <a:prstGeom prst="rect">
                <a:avLst/>
              </a:prstGeom>
              <a:noFill/>
            </p:spPr>
            <p:txBody>
              <a:bodyPr wrap="none" lIns="0" tIns="0" rIns="0" bIns="0" rtlCol="0">
                <a:spAutoFit/>
              </a:bodyPr>
              <a:lstStyle/>
              <a:p>
                <a:r>
                  <a:rPr lang="en-US" altLang="ja-JP" dirty="0"/>
                  <a:t>Remember, out loss function is: </a:t>
                </a:r>
                <a:endParaRPr kumimoji="1" lang="en-US" altLang="ja-JP" b="0" i="1" dirty="0">
                  <a:latin typeface="Cambria Math" panose="02040503050406030204" pitchFamily="18" charset="0"/>
                </a:endParaRPr>
              </a:p>
              <a:p>
                <a:r>
                  <a:rPr kumimoji="1" lang="en-US" altLang="ja-JP" b="0" dirty="0"/>
                  <a:t>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oMath>
                </a14:m>
                <a:endParaRPr kumimoji="1" lang="ja-JP" altLang="en-US" dirty="0"/>
              </a:p>
            </p:txBody>
          </p:sp>
        </mc:Choice>
        <mc:Fallback xmlns="">
          <p:sp>
            <p:nvSpPr>
              <p:cNvPr id="7" name="テキスト ボックス 6">
                <a:extLst>
                  <a:ext uri="{FF2B5EF4-FFF2-40B4-BE49-F238E27FC236}">
                    <a16:creationId xmlns:a16="http://schemas.microsoft.com/office/drawing/2014/main" id="{B05D9864-68D6-E332-6599-8325BE4C0C42}"/>
                  </a:ext>
                </a:extLst>
              </p:cNvPr>
              <p:cNvSpPr txBox="1">
                <a:spLocks noRot="1" noChangeAspect="1" noMove="1" noResize="1" noEditPoints="1" noAdjustHandles="1" noChangeArrowheads="1" noChangeShapeType="1" noTextEdit="1"/>
              </p:cNvSpPr>
              <p:nvPr/>
            </p:nvSpPr>
            <p:spPr>
              <a:xfrm>
                <a:off x="8411386" y="1324394"/>
                <a:ext cx="3432030" cy="668132"/>
              </a:xfrm>
              <a:prstGeom prst="rect">
                <a:avLst/>
              </a:prstGeom>
              <a:blipFill>
                <a:blip r:embed="rId4"/>
                <a:stretch>
                  <a:fillRect l="-4263" t="-22727" r="-3197" b="-100909"/>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0D2052C-4B13-D642-DD40-88A951125BB2}"/>
              </a:ext>
            </a:extLst>
          </p:cNvPr>
          <p:cNvSpPr txBox="1"/>
          <p:nvPr/>
        </p:nvSpPr>
        <p:spPr>
          <a:xfrm>
            <a:off x="1395167" y="5693789"/>
            <a:ext cx="10152668" cy="369332"/>
          </a:xfrm>
          <a:prstGeom prst="rect">
            <a:avLst/>
          </a:prstGeom>
          <a:noFill/>
        </p:spPr>
        <p:txBody>
          <a:bodyPr wrap="square" rtlCol="0">
            <a:spAutoFit/>
          </a:bodyPr>
          <a:lstStyle/>
          <a:p>
            <a:r>
              <a:rPr kumimoji="1" lang="en-US" altLang="ja-JP" dirty="0"/>
              <a:t>=&gt; Because the loss function is smaller the better, we can see that </a:t>
            </a:r>
            <a:r>
              <a:rPr kumimoji="1" lang="en-US" altLang="ja-JP" b="1" dirty="0"/>
              <a:t>the first fit is better</a:t>
            </a:r>
            <a:r>
              <a:rPr kumimoji="1" lang="en-US" altLang="ja-JP" dirty="0"/>
              <a:t>.</a:t>
            </a:r>
            <a:endParaRPr kumimoji="1" lang="ja-JP" altLang="en-US" dirty="0"/>
          </a:p>
        </p:txBody>
      </p:sp>
    </p:spTree>
    <p:extLst>
      <p:ext uri="{BB962C8B-B14F-4D97-AF65-F5344CB8AC3E}">
        <p14:creationId xmlns:p14="http://schemas.microsoft.com/office/powerpoint/2010/main" val="3065886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B669E-ECB5-1927-CFF3-D06A9CE348C4}"/>
              </a:ext>
            </a:extLst>
          </p:cNvPr>
          <p:cNvSpPr>
            <a:spLocks noGrp="1"/>
          </p:cNvSpPr>
          <p:nvPr>
            <p:ph type="title"/>
          </p:nvPr>
        </p:nvSpPr>
        <p:spPr/>
        <p:txBody>
          <a:bodyPr/>
          <a:lstStyle/>
          <a:p>
            <a:r>
              <a:rPr lang="en-US" altLang="ja-JP" dirty="0"/>
              <a:t>Mathematical Optimization</a:t>
            </a:r>
            <a:endParaRPr lang="ja-JP" altLang="en-US" dirty="0"/>
          </a:p>
        </p:txBody>
      </p:sp>
      <p:sp>
        <p:nvSpPr>
          <p:cNvPr id="5" name="テキスト プレースホルダー 4">
            <a:extLst>
              <a:ext uri="{FF2B5EF4-FFF2-40B4-BE49-F238E27FC236}">
                <a16:creationId xmlns:a16="http://schemas.microsoft.com/office/drawing/2014/main" id="{C3A12405-7609-6430-EA04-A4AF6C4E0A9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9471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6096000" y="2953265"/>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6624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CE613BB-5EA2-24CA-5836-DA0408B576FA}"/>
              </a:ext>
            </a:extLst>
          </p:cNvPr>
          <p:cNvSpPr>
            <a:spLocks noGrp="1"/>
          </p:cNvSpPr>
          <p:nvPr>
            <p:ph type="title"/>
          </p:nvPr>
        </p:nvSpPr>
        <p:spPr/>
        <p:txBody>
          <a:bodyPr/>
          <a:lstStyle/>
          <a:p>
            <a:r>
              <a:rPr lang="en-US" altLang="ja-JP" dirty="0"/>
              <a:t>How do we minimize the loss function?</a:t>
            </a:r>
            <a:endParaRPr lang="ja-JP" altLang="en-US" dirty="0"/>
          </a:p>
        </p:txBody>
      </p:sp>
      <p:sp>
        <p:nvSpPr>
          <p:cNvPr id="8" name="テキスト ボックス 7">
            <a:extLst>
              <a:ext uri="{FF2B5EF4-FFF2-40B4-BE49-F238E27FC236}">
                <a16:creationId xmlns:a16="http://schemas.microsoft.com/office/drawing/2014/main" id="{F2666337-BEA2-F5F4-291B-DFF50DA11F1B}"/>
              </a:ext>
            </a:extLst>
          </p:cNvPr>
          <p:cNvSpPr txBox="1"/>
          <p:nvPr/>
        </p:nvSpPr>
        <p:spPr>
          <a:xfrm>
            <a:off x="1266468" y="2396021"/>
            <a:ext cx="10136637" cy="3046988"/>
          </a:xfrm>
          <a:prstGeom prst="rect">
            <a:avLst/>
          </a:prstGeom>
          <a:noFill/>
        </p:spPr>
        <p:txBody>
          <a:bodyPr wrap="square" rtlCol="0">
            <a:spAutoFit/>
          </a:bodyPr>
          <a:lstStyle/>
          <a:p>
            <a:pPr marL="457200" indent="-457200">
              <a:buFont typeface="Wingdings" panose="05000000000000000000" pitchFamily="2" charset="2"/>
              <a:buChar char="à"/>
            </a:pPr>
            <a:r>
              <a:rPr lang="en-US" altLang="ja-JP" sz="3200" dirty="0"/>
              <a:t>There is a mathematical branch called Mathematical Optimization, which is a dedicated field in optimizing different types of functions. </a:t>
            </a:r>
          </a:p>
          <a:p>
            <a:endParaRPr lang="en-US" altLang="ja-JP" sz="3200" dirty="0"/>
          </a:p>
          <a:p>
            <a:r>
              <a:rPr lang="en-US" altLang="ja-JP" sz="3200" dirty="0"/>
              <a:t>Most ML algorithms benefit from the knowledge of this branch.</a:t>
            </a:r>
            <a:endParaRPr kumimoji="1" lang="ja-JP" altLang="en-US" sz="3200" dirty="0"/>
          </a:p>
        </p:txBody>
      </p:sp>
    </p:spTree>
    <p:extLst>
      <p:ext uri="{BB962C8B-B14F-4D97-AF65-F5344CB8AC3E}">
        <p14:creationId xmlns:p14="http://schemas.microsoft.com/office/powerpoint/2010/main" val="2587697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1BCAEAF-C644-F667-1741-C560EEFF0F75}"/>
              </a:ext>
            </a:extLst>
          </p:cNvPr>
          <p:cNvSpPr>
            <a:spLocks noGrp="1"/>
          </p:cNvSpPr>
          <p:nvPr>
            <p:ph type="title"/>
          </p:nvPr>
        </p:nvSpPr>
        <p:spPr/>
        <p:txBody>
          <a:bodyPr/>
          <a:lstStyle/>
          <a:p>
            <a:r>
              <a:rPr lang="en-US" altLang="ja-JP" dirty="0"/>
              <a:t>Question: What do you think the shape of a loss function look like?</a:t>
            </a:r>
            <a:endParaRPr lang="ja-JP" altLang="en-US" dirty="0"/>
          </a:p>
        </p:txBody>
      </p:sp>
      <p:pic>
        <p:nvPicPr>
          <p:cNvPr id="10" name="図 9">
            <a:extLst>
              <a:ext uri="{FF2B5EF4-FFF2-40B4-BE49-F238E27FC236}">
                <a16:creationId xmlns:a16="http://schemas.microsoft.com/office/drawing/2014/main" id="{A6C2E48B-F3DB-1CDA-1109-24310932810E}"/>
              </a:ext>
            </a:extLst>
          </p:cNvPr>
          <p:cNvPicPr>
            <a:picLocks noChangeAspect="1"/>
          </p:cNvPicPr>
          <p:nvPr/>
        </p:nvPicPr>
        <p:blipFill>
          <a:blip r:embed="rId2"/>
          <a:stretch>
            <a:fillRect/>
          </a:stretch>
        </p:blipFill>
        <p:spPr>
          <a:xfrm>
            <a:off x="1877648" y="1932341"/>
            <a:ext cx="2549656" cy="2327395"/>
          </a:xfrm>
          <a:prstGeom prst="rect">
            <a:avLst/>
          </a:prstGeom>
        </p:spPr>
      </p:pic>
      <p:pic>
        <p:nvPicPr>
          <p:cNvPr id="14" name="図 13">
            <a:extLst>
              <a:ext uri="{FF2B5EF4-FFF2-40B4-BE49-F238E27FC236}">
                <a16:creationId xmlns:a16="http://schemas.microsoft.com/office/drawing/2014/main" id="{F146CC5F-3CF7-81DA-7885-22E503C0BDE9}"/>
              </a:ext>
            </a:extLst>
          </p:cNvPr>
          <p:cNvPicPr>
            <a:picLocks noChangeAspect="1"/>
          </p:cNvPicPr>
          <p:nvPr/>
        </p:nvPicPr>
        <p:blipFill>
          <a:blip r:embed="rId3"/>
          <a:stretch>
            <a:fillRect/>
          </a:stretch>
        </p:blipFill>
        <p:spPr>
          <a:xfrm>
            <a:off x="1364223" y="4300696"/>
            <a:ext cx="3529693" cy="2413187"/>
          </a:xfrm>
          <a:prstGeom prst="rect">
            <a:avLst/>
          </a:prstGeom>
        </p:spPr>
      </p:pic>
      <p:pic>
        <p:nvPicPr>
          <p:cNvPr id="16" name="図 15">
            <a:extLst>
              <a:ext uri="{FF2B5EF4-FFF2-40B4-BE49-F238E27FC236}">
                <a16:creationId xmlns:a16="http://schemas.microsoft.com/office/drawing/2014/main" id="{C25B5954-5FAF-95B5-51CA-45D903A74384}"/>
              </a:ext>
            </a:extLst>
          </p:cNvPr>
          <p:cNvPicPr>
            <a:picLocks noChangeAspect="1"/>
          </p:cNvPicPr>
          <p:nvPr/>
        </p:nvPicPr>
        <p:blipFill>
          <a:blip r:embed="rId4"/>
          <a:stretch>
            <a:fillRect/>
          </a:stretch>
        </p:blipFill>
        <p:spPr>
          <a:xfrm>
            <a:off x="7404868" y="4365497"/>
            <a:ext cx="3502205" cy="2492503"/>
          </a:xfrm>
          <a:prstGeom prst="rect">
            <a:avLst/>
          </a:prstGeom>
        </p:spPr>
      </p:pic>
      <p:sp>
        <p:nvSpPr>
          <p:cNvPr id="17" name="テキスト ボックス 16">
            <a:extLst>
              <a:ext uri="{FF2B5EF4-FFF2-40B4-BE49-F238E27FC236}">
                <a16:creationId xmlns:a16="http://schemas.microsoft.com/office/drawing/2014/main" id="{579EE734-D2D8-99D8-42B1-81E7A05CD36E}"/>
              </a:ext>
            </a:extLst>
          </p:cNvPr>
          <p:cNvSpPr txBox="1"/>
          <p:nvPr/>
        </p:nvSpPr>
        <p:spPr>
          <a:xfrm>
            <a:off x="959126" y="2171700"/>
            <a:ext cx="402674" cy="369332"/>
          </a:xfrm>
          <a:prstGeom prst="rect">
            <a:avLst/>
          </a:prstGeom>
          <a:noFill/>
        </p:spPr>
        <p:txBody>
          <a:bodyPr wrap="non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973E901A-EF3D-6273-C202-48BCAFF6DF82}"/>
              </a:ext>
            </a:extLst>
          </p:cNvPr>
          <p:cNvSpPr txBox="1"/>
          <p:nvPr/>
        </p:nvSpPr>
        <p:spPr>
          <a:xfrm>
            <a:off x="969204" y="4585253"/>
            <a:ext cx="402674" cy="369332"/>
          </a:xfrm>
          <a:prstGeom prst="rect">
            <a:avLst/>
          </a:prstGeom>
          <a:noFill/>
        </p:spPr>
        <p:txBody>
          <a:bodyPr wrap="none" rtlCol="0">
            <a:spAutoFit/>
          </a:bodyPr>
          <a:lstStyle/>
          <a:p>
            <a:r>
              <a:rPr kumimoji="1" lang="en-US" altLang="ja-JP" dirty="0"/>
              <a:t>3)</a:t>
            </a:r>
            <a:endParaRPr kumimoji="1" lang="ja-JP" altLang="en-US" dirty="0"/>
          </a:p>
        </p:txBody>
      </p:sp>
      <p:sp>
        <p:nvSpPr>
          <p:cNvPr id="20" name="テキスト ボックス 19">
            <a:extLst>
              <a:ext uri="{FF2B5EF4-FFF2-40B4-BE49-F238E27FC236}">
                <a16:creationId xmlns:a16="http://schemas.microsoft.com/office/drawing/2014/main" id="{25B23AAA-0102-58D8-0F65-7FD812342964}"/>
              </a:ext>
            </a:extLst>
          </p:cNvPr>
          <p:cNvSpPr txBox="1"/>
          <p:nvPr/>
        </p:nvSpPr>
        <p:spPr>
          <a:xfrm>
            <a:off x="6264965" y="2045804"/>
            <a:ext cx="402674" cy="369332"/>
          </a:xfrm>
          <a:prstGeom prst="rect">
            <a:avLst/>
          </a:prstGeom>
          <a:noFill/>
        </p:spPr>
        <p:txBody>
          <a:bodyPr wrap="none" rtlCol="0">
            <a:spAutoFit/>
          </a:bodyPr>
          <a:lstStyle/>
          <a:p>
            <a:r>
              <a:rPr lang="en-US" altLang="ja-JP" dirty="0"/>
              <a:t>2</a:t>
            </a:r>
            <a:r>
              <a:rPr kumimoji="1" lang="en-US" altLang="ja-JP" dirty="0"/>
              <a:t>)</a:t>
            </a:r>
            <a:endParaRPr kumimoji="1" lang="ja-JP" altLang="en-US" dirty="0"/>
          </a:p>
        </p:txBody>
      </p:sp>
      <p:sp>
        <p:nvSpPr>
          <p:cNvPr id="21" name="テキスト ボックス 20">
            <a:extLst>
              <a:ext uri="{FF2B5EF4-FFF2-40B4-BE49-F238E27FC236}">
                <a16:creationId xmlns:a16="http://schemas.microsoft.com/office/drawing/2014/main" id="{6A033555-233E-FD80-4DD9-D71324EEAB3D}"/>
              </a:ext>
            </a:extLst>
          </p:cNvPr>
          <p:cNvSpPr txBox="1"/>
          <p:nvPr/>
        </p:nvSpPr>
        <p:spPr>
          <a:xfrm>
            <a:off x="6270074" y="4514023"/>
            <a:ext cx="402674" cy="369332"/>
          </a:xfrm>
          <a:prstGeom prst="rect">
            <a:avLst/>
          </a:prstGeom>
          <a:noFill/>
        </p:spPr>
        <p:txBody>
          <a:bodyPr wrap="none" rtlCol="0">
            <a:spAutoFit/>
          </a:bodyPr>
          <a:lstStyle/>
          <a:p>
            <a:r>
              <a:rPr lang="en-US" altLang="ja-JP" dirty="0"/>
              <a:t>4</a:t>
            </a:r>
            <a:r>
              <a:rPr kumimoji="1" lang="en-US" altLang="ja-JP" dirty="0"/>
              <a:t>)</a:t>
            </a:r>
            <a:endParaRPr kumimoji="1" lang="ja-JP" altLang="en-US" dirty="0"/>
          </a:p>
        </p:txBody>
      </p:sp>
      <p:pic>
        <p:nvPicPr>
          <p:cNvPr id="23" name="図 22">
            <a:extLst>
              <a:ext uri="{FF2B5EF4-FFF2-40B4-BE49-F238E27FC236}">
                <a16:creationId xmlns:a16="http://schemas.microsoft.com/office/drawing/2014/main" id="{879CFB7C-BA8A-07E8-384F-1798ED5681C8}"/>
              </a:ext>
            </a:extLst>
          </p:cNvPr>
          <p:cNvPicPr>
            <a:picLocks noChangeAspect="1"/>
          </p:cNvPicPr>
          <p:nvPr/>
        </p:nvPicPr>
        <p:blipFill>
          <a:blip r:embed="rId5"/>
          <a:stretch>
            <a:fillRect/>
          </a:stretch>
        </p:blipFill>
        <p:spPr>
          <a:xfrm>
            <a:off x="7764698" y="1621617"/>
            <a:ext cx="2410266" cy="2599763"/>
          </a:xfrm>
          <a:prstGeom prst="rect">
            <a:avLst/>
          </a:prstGeom>
        </p:spPr>
      </p:pic>
    </p:spTree>
    <p:extLst>
      <p:ext uri="{BB962C8B-B14F-4D97-AF65-F5344CB8AC3E}">
        <p14:creationId xmlns:p14="http://schemas.microsoft.com/office/powerpoint/2010/main" val="14558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DAFB1-E243-E027-14CA-547C181444E9}"/>
              </a:ext>
            </a:extLst>
          </p:cNvPr>
          <p:cNvSpPr>
            <a:spLocks noGrp="1"/>
          </p:cNvSpPr>
          <p:nvPr>
            <p:ph type="title"/>
          </p:nvPr>
        </p:nvSpPr>
        <p:spPr/>
        <p:txBody>
          <a:bodyPr/>
          <a:lstStyle/>
          <a:p>
            <a:r>
              <a:rPr kumimoji="1" lang="en-US" altLang="ja-JP" dirty="0"/>
              <a:t>Let’s say we are helping doctors and want to predict</a:t>
            </a:r>
            <a:r>
              <a:rPr lang="ja-JP" altLang="en-US" dirty="0"/>
              <a:t> </a:t>
            </a:r>
            <a:r>
              <a:rPr lang="en-US" altLang="ja-JP" dirty="0"/>
              <a:t>patients’ diabetes progression…</a:t>
            </a:r>
            <a:endParaRPr kumimoji="1" lang="ja-JP" altLang="en-US" dirty="0"/>
          </a:p>
        </p:txBody>
      </p:sp>
      <p:sp>
        <p:nvSpPr>
          <p:cNvPr id="10" name="テキスト ボックス 9">
            <a:extLst>
              <a:ext uri="{FF2B5EF4-FFF2-40B4-BE49-F238E27FC236}">
                <a16:creationId xmlns:a16="http://schemas.microsoft.com/office/drawing/2014/main" id="{0470408A-A633-F873-48C3-2E012591A1D5}"/>
              </a:ext>
            </a:extLst>
          </p:cNvPr>
          <p:cNvSpPr txBox="1"/>
          <p:nvPr/>
        </p:nvSpPr>
        <p:spPr>
          <a:xfrm>
            <a:off x="6978752" y="3760150"/>
            <a:ext cx="4141025" cy="707886"/>
          </a:xfrm>
          <a:prstGeom prst="rect">
            <a:avLst/>
          </a:prstGeom>
          <a:noFill/>
        </p:spPr>
        <p:txBody>
          <a:bodyPr wrap="square" rtlCol="0">
            <a:spAutoFit/>
          </a:bodyPr>
          <a:lstStyle/>
          <a:p>
            <a:r>
              <a:rPr kumimoji="1" lang="en-US" altLang="ja-JP" sz="2000" dirty="0"/>
              <a:t> </a:t>
            </a:r>
            <a:r>
              <a:rPr kumimoji="1" lang="en-US" altLang="ja-JP" sz="2000" b="1" dirty="0"/>
              <a:t>Feature</a:t>
            </a:r>
          </a:p>
          <a:p>
            <a:r>
              <a:rPr kumimoji="1" lang="en-US" altLang="ja-JP" sz="2000" dirty="0"/>
              <a:t>- </a:t>
            </a:r>
            <a:r>
              <a:rPr kumimoji="1" lang="en-US" altLang="ja-JP" sz="2000" dirty="0" err="1"/>
              <a:t>bmi</a:t>
            </a:r>
            <a:r>
              <a:rPr kumimoji="1" lang="en-US" altLang="ja-JP" sz="2000" dirty="0"/>
              <a:t>     body mass index</a:t>
            </a:r>
          </a:p>
        </p:txBody>
      </p:sp>
      <p:sp>
        <p:nvSpPr>
          <p:cNvPr id="11" name="テキスト ボックス 10">
            <a:extLst>
              <a:ext uri="{FF2B5EF4-FFF2-40B4-BE49-F238E27FC236}">
                <a16:creationId xmlns:a16="http://schemas.microsoft.com/office/drawing/2014/main" id="{A0EAFF08-C14F-471F-F0DC-18E598B22171}"/>
              </a:ext>
            </a:extLst>
          </p:cNvPr>
          <p:cNvSpPr txBox="1"/>
          <p:nvPr/>
        </p:nvSpPr>
        <p:spPr>
          <a:xfrm>
            <a:off x="7114676" y="4885389"/>
            <a:ext cx="4141025" cy="923330"/>
          </a:xfrm>
          <a:prstGeom prst="rect">
            <a:avLst/>
          </a:prstGeom>
          <a:noFill/>
        </p:spPr>
        <p:txBody>
          <a:bodyPr wrap="square" rtlCol="0">
            <a:spAutoFit/>
          </a:bodyPr>
          <a:lstStyle/>
          <a:p>
            <a:r>
              <a:rPr kumimoji="1" lang="en-US" altLang="ja-JP" dirty="0"/>
              <a:t> </a:t>
            </a:r>
            <a:r>
              <a:rPr kumimoji="1" lang="en-US" altLang="ja-JP" b="1" dirty="0"/>
              <a:t>Label</a:t>
            </a:r>
          </a:p>
          <a:p>
            <a:r>
              <a:rPr kumimoji="1" lang="en-US" altLang="ja-JP" dirty="0"/>
              <a:t>      - disease progression indicator one year after</a:t>
            </a:r>
            <a:endParaRPr kumimoji="1" lang="ja-JP" altLang="en-US" dirty="0"/>
          </a:p>
        </p:txBody>
      </p:sp>
      <p:sp>
        <p:nvSpPr>
          <p:cNvPr id="16" name="テキスト ボックス 15">
            <a:extLst>
              <a:ext uri="{FF2B5EF4-FFF2-40B4-BE49-F238E27FC236}">
                <a16:creationId xmlns:a16="http://schemas.microsoft.com/office/drawing/2014/main" id="{05381A80-918A-1C6E-0A2F-FEADAA5C9A20}"/>
              </a:ext>
            </a:extLst>
          </p:cNvPr>
          <p:cNvSpPr txBox="1"/>
          <p:nvPr/>
        </p:nvSpPr>
        <p:spPr>
          <a:xfrm>
            <a:off x="6368428" y="2121790"/>
            <a:ext cx="4751349" cy="307777"/>
          </a:xfrm>
          <a:prstGeom prst="rect">
            <a:avLst/>
          </a:prstGeom>
          <a:noFill/>
        </p:spPr>
        <p:txBody>
          <a:bodyPr wrap="square">
            <a:spAutoFit/>
          </a:bodyPr>
          <a:lstStyle/>
          <a:p>
            <a:r>
              <a:rPr lang="ja-JP" altLang="en-US" sz="1400" dirty="0"/>
              <a:t>https://archive.ics.uci.edu/ml/datasets/diabetes</a:t>
            </a:r>
          </a:p>
        </p:txBody>
      </p:sp>
      <p:pic>
        <p:nvPicPr>
          <p:cNvPr id="6" name="図 5">
            <a:extLst>
              <a:ext uri="{FF2B5EF4-FFF2-40B4-BE49-F238E27FC236}">
                <a16:creationId xmlns:a16="http://schemas.microsoft.com/office/drawing/2014/main" id="{9A79B277-D5CB-02AA-18DF-1C3D1711EB29}"/>
              </a:ext>
            </a:extLst>
          </p:cNvPr>
          <p:cNvPicPr>
            <a:picLocks noChangeAspect="1"/>
          </p:cNvPicPr>
          <p:nvPr/>
        </p:nvPicPr>
        <p:blipFill>
          <a:blip r:embed="rId2"/>
          <a:stretch>
            <a:fillRect/>
          </a:stretch>
        </p:blipFill>
        <p:spPr>
          <a:xfrm>
            <a:off x="2862616" y="1798245"/>
            <a:ext cx="3233384" cy="4617219"/>
          </a:xfrm>
          <a:prstGeom prst="rect">
            <a:avLst/>
          </a:prstGeom>
        </p:spPr>
      </p:pic>
    </p:spTree>
    <p:extLst>
      <p:ext uri="{BB962C8B-B14F-4D97-AF65-F5344CB8AC3E}">
        <p14:creationId xmlns:p14="http://schemas.microsoft.com/office/powerpoint/2010/main" val="226748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FFB053D-37E6-B0DB-9C3D-85094F5C2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00" y="1646531"/>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826D34-A8D9-8A2B-CD85-92E8B8E44E66}"/>
              </a:ext>
            </a:extLst>
          </p:cNvPr>
          <p:cNvSpPr txBox="1"/>
          <p:nvPr/>
        </p:nvSpPr>
        <p:spPr>
          <a:xfrm>
            <a:off x="3138114" y="5295852"/>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7" name="テキスト ボックス 6">
            <a:extLst>
              <a:ext uri="{FF2B5EF4-FFF2-40B4-BE49-F238E27FC236}">
                <a16:creationId xmlns:a16="http://schemas.microsoft.com/office/drawing/2014/main" id="{3D7453D6-A265-8E41-17DD-82902751BFA4}"/>
              </a:ext>
            </a:extLst>
          </p:cNvPr>
          <p:cNvSpPr txBox="1"/>
          <p:nvPr/>
        </p:nvSpPr>
        <p:spPr>
          <a:xfrm>
            <a:off x="-70275" y="3062011"/>
            <a:ext cx="2073384"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F1651BEE-23BF-8C2F-C027-613C9E4A082D}"/>
              </a:ext>
            </a:extLst>
          </p:cNvPr>
          <p:cNvCxnSpPr>
            <a:cxnSpLocks/>
          </p:cNvCxnSpPr>
          <p:nvPr/>
        </p:nvCxnSpPr>
        <p:spPr>
          <a:xfrm flipV="1">
            <a:off x="2161545" y="1778382"/>
            <a:ext cx="611257" cy="3181244"/>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3F2FC25D-2C17-7516-E5BB-A076A0E70A27}"/>
              </a:ext>
            </a:extLst>
          </p:cNvPr>
          <p:cNvCxnSpPr>
            <a:cxnSpLocks/>
          </p:cNvCxnSpPr>
          <p:nvPr/>
        </p:nvCxnSpPr>
        <p:spPr>
          <a:xfrm>
            <a:off x="1212358" y="3974259"/>
            <a:ext cx="4452731" cy="921945"/>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直線コネクタ 9">
            <a:extLst>
              <a:ext uri="{FF2B5EF4-FFF2-40B4-BE49-F238E27FC236}">
                <a16:creationId xmlns:a16="http://schemas.microsoft.com/office/drawing/2014/main" id="{514C8406-A4EE-C8A3-0E07-CA15F642250D}"/>
              </a:ext>
            </a:extLst>
          </p:cNvPr>
          <p:cNvCxnSpPr>
            <a:cxnSpLocks/>
          </p:cNvCxnSpPr>
          <p:nvPr/>
        </p:nvCxnSpPr>
        <p:spPr>
          <a:xfrm flipV="1">
            <a:off x="1313112" y="1778382"/>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ABB03DFC-2CED-3B75-8236-10F3EB6ECFDC}"/>
              </a:ext>
            </a:extLst>
          </p:cNvPr>
          <p:cNvSpPr txBox="1"/>
          <p:nvPr/>
        </p:nvSpPr>
        <p:spPr>
          <a:xfrm>
            <a:off x="1212358" y="869377"/>
            <a:ext cx="2032552" cy="1200329"/>
          </a:xfrm>
          <a:prstGeom prst="rect">
            <a:avLst/>
          </a:prstGeom>
          <a:noFill/>
        </p:spPr>
        <p:txBody>
          <a:bodyPr wrap="square" rtlCol="0">
            <a:spAutoFit/>
          </a:bodyPr>
          <a:lstStyle/>
          <a:p>
            <a:r>
              <a:rPr kumimoji="1" lang="en-US" altLang="ja-JP" dirty="0"/>
              <a:t>1)This line leads to a big loss because weight is too big</a:t>
            </a:r>
            <a:endParaRPr kumimoji="1" lang="ja-JP" altLang="en-US" dirty="0"/>
          </a:p>
        </p:txBody>
      </p:sp>
      <p:sp>
        <p:nvSpPr>
          <p:cNvPr id="22" name="テキスト ボックス 21">
            <a:extLst>
              <a:ext uri="{FF2B5EF4-FFF2-40B4-BE49-F238E27FC236}">
                <a16:creationId xmlns:a16="http://schemas.microsoft.com/office/drawing/2014/main" id="{9F881C62-AAC7-C083-277F-25A5881ACB03}"/>
              </a:ext>
            </a:extLst>
          </p:cNvPr>
          <p:cNvSpPr txBox="1"/>
          <p:nvPr/>
        </p:nvSpPr>
        <p:spPr>
          <a:xfrm>
            <a:off x="4043549" y="3299008"/>
            <a:ext cx="2032552" cy="1200329"/>
          </a:xfrm>
          <a:prstGeom prst="rect">
            <a:avLst/>
          </a:prstGeom>
          <a:noFill/>
        </p:spPr>
        <p:txBody>
          <a:bodyPr wrap="square" rtlCol="0">
            <a:spAutoFit/>
          </a:bodyPr>
          <a:lstStyle/>
          <a:p>
            <a:r>
              <a:rPr kumimoji="1" lang="en-US" altLang="ja-JP" dirty="0"/>
              <a:t>2)This line leads to a big loss because weight is too small</a:t>
            </a:r>
            <a:endParaRPr kumimoji="1" lang="ja-JP" altLang="en-US" dirty="0"/>
          </a:p>
        </p:txBody>
      </p:sp>
      <p:sp>
        <p:nvSpPr>
          <p:cNvPr id="23" name="テキスト ボックス 22">
            <a:extLst>
              <a:ext uri="{FF2B5EF4-FFF2-40B4-BE49-F238E27FC236}">
                <a16:creationId xmlns:a16="http://schemas.microsoft.com/office/drawing/2014/main" id="{ADE07A1C-3D9D-1315-06BF-E938F0040B2E}"/>
              </a:ext>
            </a:extLst>
          </p:cNvPr>
          <p:cNvSpPr txBox="1"/>
          <p:nvPr/>
        </p:nvSpPr>
        <p:spPr>
          <a:xfrm>
            <a:off x="4118825" y="1149026"/>
            <a:ext cx="2032552" cy="1200329"/>
          </a:xfrm>
          <a:prstGeom prst="rect">
            <a:avLst/>
          </a:prstGeom>
          <a:noFill/>
        </p:spPr>
        <p:txBody>
          <a:bodyPr wrap="square" rtlCol="0">
            <a:spAutoFit/>
          </a:bodyPr>
          <a:lstStyle/>
          <a:p>
            <a:r>
              <a:rPr lang="en-US" altLang="ja-JP" dirty="0"/>
              <a:t>3</a:t>
            </a:r>
            <a:r>
              <a:rPr kumimoji="1" lang="en-US" altLang="ja-JP" dirty="0"/>
              <a:t>)This line represents the relationship the best</a:t>
            </a:r>
            <a:endParaRPr kumimoji="1" lang="ja-JP" altLang="en-US" dirty="0"/>
          </a:p>
        </p:txBody>
      </p:sp>
      <p:pic>
        <p:nvPicPr>
          <p:cNvPr id="30" name="図 29">
            <a:extLst>
              <a:ext uri="{FF2B5EF4-FFF2-40B4-BE49-F238E27FC236}">
                <a16:creationId xmlns:a16="http://schemas.microsoft.com/office/drawing/2014/main" id="{1598B2C2-0DB0-CBF1-F500-69F136435687}"/>
              </a:ext>
            </a:extLst>
          </p:cNvPr>
          <p:cNvPicPr>
            <a:picLocks noChangeAspect="1"/>
          </p:cNvPicPr>
          <p:nvPr/>
        </p:nvPicPr>
        <p:blipFill>
          <a:blip r:embed="rId4"/>
          <a:stretch>
            <a:fillRect/>
          </a:stretch>
        </p:blipFill>
        <p:spPr>
          <a:xfrm>
            <a:off x="6555249" y="1099432"/>
            <a:ext cx="5128635" cy="4463364"/>
          </a:xfrm>
          <a:prstGeom prst="rect">
            <a:avLst/>
          </a:prstGeom>
        </p:spPr>
      </p:pic>
      <p:cxnSp>
        <p:nvCxnSpPr>
          <p:cNvPr id="32" name="直線矢印コネクタ 31">
            <a:extLst>
              <a:ext uri="{FF2B5EF4-FFF2-40B4-BE49-F238E27FC236}">
                <a16:creationId xmlns:a16="http://schemas.microsoft.com/office/drawing/2014/main" id="{B2D64339-204A-0B48-9698-16BE166756D5}"/>
              </a:ext>
            </a:extLst>
          </p:cNvPr>
          <p:cNvCxnSpPr/>
          <p:nvPr/>
        </p:nvCxnSpPr>
        <p:spPr>
          <a:xfrm>
            <a:off x="6436366" y="5263949"/>
            <a:ext cx="5321625"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A7337953-A444-6D2C-0555-B5941E77ECC6}"/>
              </a:ext>
            </a:extLst>
          </p:cNvPr>
          <p:cNvCxnSpPr>
            <a:cxnSpLocks/>
          </p:cNvCxnSpPr>
          <p:nvPr/>
        </p:nvCxnSpPr>
        <p:spPr>
          <a:xfrm flipH="1">
            <a:off x="8907420" y="1099432"/>
            <a:ext cx="7980" cy="455096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CBD19121-AEE7-9180-CD61-76375DF2AA29}"/>
              </a:ext>
            </a:extLst>
          </p:cNvPr>
          <p:cNvSpPr txBox="1"/>
          <p:nvPr/>
        </p:nvSpPr>
        <p:spPr>
          <a:xfrm>
            <a:off x="8262882" y="1055777"/>
            <a:ext cx="710648" cy="369332"/>
          </a:xfrm>
          <a:prstGeom prst="rect">
            <a:avLst/>
          </a:prstGeom>
          <a:noFill/>
        </p:spPr>
        <p:txBody>
          <a:bodyPr wrap="square" rtlCol="0">
            <a:spAutoFit/>
          </a:bodyPr>
          <a:lstStyle/>
          <a:p>
            <a:r>
              <a:rPr kumimoji="1" lang="en-US" altLang="ja-JP" dirty="0"/>
              <a:t>loss</a:t>
            </a:r>
            <a:endParaRPr kumimoji="1" lang="ja-JP" altLang="en-US" dirty="0"/>
          </a:p>
        </p:txBody>
      </p:sp>
      <p:sp>
        <p:nvSpPr>
          <p:cNvPr id="37" name="テキスト ボックス 36">
            <a:extLst>
              <a:ext uri="{FF2B5EF4-FFF2-40B4-BE49-F238E27FC236}">
                <a16:creationId xmlns:a16="http://schemas.microsoft.com/office/drawing/2014/main" id="{6E9B56A3-60EA-593E-2BAE-892FEAF30FB1}"/>
              </a:ext>
            </a:extLst>
          </p:cNvPr>
          <p:cNvSpPr txBox="1"/>
          <p:nvPr/>
        </p:nvSpPr>
        <p:spPr>
          <a:xfrm>
            <a:off x="10161476" y="4171841"/>
            <a:ext cx="2366835" cy="923330"/>
          </a:xfrm>
          <a:prstGeom prst="rect">
            <a:avLst/>
          </a:prstGeom>
          <a:noFill/>
        </p:spPr>
        <p:txBody>
          <a:bodyPr wrap="square" rtlCol="0">
            <a:spAutoFit/>
          </a:bodyPr>
          <a:lstStyle/>
          <a:p>
            <a:r>
              <a:rPr kumimoji="1" lang="en-US" altLang="ja-JP" dirty="0"/>
              <a:t>Value of a parameter (e.g. weight)</a:t>
            </a:r>
            <a:endParaRPr kumimoji="1" lang="ja-JP" altLang="en-US" dirty="0"/>
          </a:p>
        </p:txBody>
      </p:sp>
      <p:sp>
        <p:nvSpPr>
          <p:cNvPr id="38" name="テキスト ボックス 37">
            <a:extLst>
              <a:ext uri="{FF2B5EF4-FFF2-40B4-BE49-F238E27FC236}">
                <a16:creationId xmlns:a16="http://schemas.microsoft.com/office/drawing/2014/main" id="{1FD42D78-317B-66E1-548B-90BD35C73BE8}"/>
              </a:ext>
            </a:extLst>
          </p:cNvPr>
          <p:cNvSpPr txBox="1"/>
          <p:nvPr/>
        </p:nvSpPr>
        <p:spPr>
          <a:xfrm>
            <a:off x="9688386" y="1060299"/>
            <a:ext cx="2503614" cy="646331"/>
          </a:xfrm>
          <a:prstGeom prst="rect">
            <a:avLst/>
          </a:prstGeom>
          <a:noFill/>
        </p:spPr>
        <p:txBody>
          <a:bodyPr wrap="square" rtlCol="0">
            <a:spAutoFit/>
          </a:bodyPr>
          <a:lstStyle/>
          <a:p>
            <a:r>
              <a:rPr kumimoji="1" lang="en-US" altLang="ja-JP" dirty="0"/>
              <a:t>2)Bigger loss due to too big weight</a:t>
            </a:r>
            <a:endParaRPr kumimoji="1" lang="ja-JP" altLang="en-US" dirty="0"/>
          </a:p>
        </p:txBody>
      </p:sp>
      <p:sp>
        <p:nvSpPr>
          <p:cNvPr id="39" name="テキスト ボックス 38">
            <a:extLst>
              <a:ext uri="{FF2B5EF4-FFF2-40B4-BE49-F238E27FC236}">
                <a16:creationId xmlns:a16="http://schemas.microsoft.com/office/drawing/2014/main" id="{7FE0803E-A26E-3BA3-FAAE-576FEF14FC88}"/>
              </a:ext>
            </a:extLst>
          </p:cNvPr>
          <p:cNvSpPr txBox="1"/>
          <p:nvPr/>
        </p:nvSpPr>
        <p:spPr>
          <a:xfrm>
            <a:off x="6377518" y="1316314"/>
            <a:ext cx="2503614" cy="923330"/>
          </a:xfrm>
          <a:prstGeom prst="rect">
            <a:avLst/>
          </a:prstGeom>
          <a:noFill/>
        </p:spPr>
        <p:txBody>
          <a:bodyPr wrap="square" rtlCol="0">
            <a:spAutoFit/>
          </a:bodyPr>
          <a:lstStyle/>
          <a:p>
            <a:r>
              <a:rPr lang="en-US" altLang="ja-JP" dirty="0"/>
              <a:t>1</a:t>
            </a:r>
            <a:r>
              <a:rPr kumimoji="1" lang="en-US" altLang="ja-JP" dirty="0"/>
              <a:t>)Bigger loss due to too small weight (from optimum one)</a:t>
            </a:r>
            <a:endParaRPr kumimoji="1" lang="ja-JP" altLang="en-US" dirty="0"/>
          </a:p>
        </p:txBody>
      </p:sp>
      <p:sp>
        <p:nvSpPr>
          <p:cNvPr id="40" name="テキスト ボックス 39">
            <a:extLst>
              <a:ext uri="{FF2B5EF4-FFF2-40B4-BE49-F238E27FC236}">
                <a16:creationId xmlns:a16="http://schemas.microsoft.com/office/drawing/2014/main" id="{2FB47920-17CE-2A5B-7FFF-51B61B73BDD8}"/>
              </a:ext>
            </a:extLst>
          </p:cNvPr>
          <p:cNvSpPr txBox="1"/>
          <p:nvPr/>
        </p:nvSpPr>
        <p:spPr>
          <a:xfrm>
            <a:off x="7663593" y="4315687"/>
            <a:ext cx="2503614" cy="1200329"/>
          </a:xfrm>
          <a:prstGeom prst="rect">
            <a:avLst/>
          </a:prstGeom>
          <a:noFill/>
        </p:spPr>
        <p:txBody>
          <a:bodyPr wrap="square" rtlCol="0">
            <a:spAutoFit/>
          </a:bodyPr>
          <a:lstStyle/>
          <a:p>
            <a:r>
              <a:rPr lang="en-US" altLang="ja-JP" dirty="0"/>
              <a:t>3</a:t>
            </a:r>
            <a:r>
              <a:rPr kumimoji="1" lang="en-US" altLang="ja-JP" dirty="0"/>
              <a:t>)The smallest loss when a line represents the true data the best</a:t>
            </a:r>
            <a:endParaRPr kumimoji="1" lang="ja-JP" altLang="en-US" dirty="0"/>
          </a:p>
        </p:txBody>
      </p:sp>
      <p:sp>
        <p:nvSpPr>
          <p:cNvPr id="41" name="テキスト ボックス 40">
            <a:extLst>
              <a:ext uri="{FF2B5EF4-FFF2-40B4-BE49-F238E27FC236}">
                <a16:creationId xmlns:a16="http://schemas.microsoft.com/office/drawing/2014/main" id="{F9C39CF6-7303-16DF-CFF0-DAD586912F66}"/>
              </a:ext>
            </a:extLst>
          </p:cNvPr>
          <p:cNvSpPr txBox="1"/>
          <p:nvPr/>
        </p:nvSpPr>
        <p:spPr>
          <a:xfrm>
            <a:off x="3392798" y="5397"/>
            <a:ext cx="7189599" cy="523220"/>
          </a:xfrm>
          <a:prstGeom prst="rect">
            <a:avLst/>
          </a:prstGeom>
          <a:noFill/>
        </p:spPr>
        <p:txBody>
          <a:bodyPr wrap="square" rtlCol="0">
            <a:spAutoFit/>
          </a:bodyPr>
          <a:lstStyle/>
          <a:p>
            <a:r>
              <a:rPr kumimoji="1" lang="en-US" altLang="ja-JP" sz="2800" dirty="0"/>
              <a:t>The answer is 1 or 4 because…</a:t>
            </a:r>
            <a:endParaRPr kumimoji="1" lang="ja-JP" altLang="en-US" sz="2800" dirty="0"/>
          </a:p>
        </p:txBody>
      </p:sp>
      <p:sp>
        <p:nvSpPr>
          <p:cNvPr id="42" name="テキスト ボックス 41">
            <a:extLst>
              <a:ext uri="{FF2B5EF4-FFF2-40B4-BE49-F238E27FC236}">
                <a16:creationId xmlns:a16="http://schemas.microsoft.com/office/drawing/2014/main" id="{876A72B4-8ED3-9F53-0691-5B04024A60BE}"/>
              </a:ext>
            </a:extLst>
          </p:cNvPr>
          <p:cNvSpPr txBox="1"/>
          <p:nvPr/>
        </p:nvSpPr>
        <p:spPr>
          <a:xfrm>
            <a:off x="1436922" y="5795783"/>
            <a:ext cx="9503271" cy="1077218"/>
          </a:xfrm>
          <a:prstGeom prst="rect">
            <a:avLst/>
          </a:prstGeom>
          <a:noFill/>
        </p:spPr>
        <p:txBody>
          <a:bodyPr wrap="square" rtlCol="0">
            <a:spAutoFit/>
          </a:bodyPr>
          <a:lstStyle/>
          <a:p>
            <a:pPr algn="ctr"/>
            <a:r>
              <a:rPr kumimoji="1" lang="en-US" altLang="ja-JP" sz="3200" dirty="0"/>
              <a:t>Appropriately designed loss function should be a convex (concave up) function. </a:t>
            </a:r>
            <a:endParaRPr kumimoji="1" lang="ja-JP" altLang="en-US" sz="3200" dirty="0"/>
          </a:p>
        </p:txBody>
      </p:sp>
    </p:spTree>
    <p:extLst>
      <p:ext uri="{BB962C8B-B14F-4D97-AF65-F5344CB8AC3E}">
        <p14:creationId xmlns:p14="http://schemas.microsoft.com/office/powerpoint/2010/main" val="422826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F9ACF-7E13-FDAA-F52C-5E8B2CF29943}"/>
              </a:ext>
            </a:extLst>
          </p:cNvPr>
          <p:cNvSpPr>
            <a:spLocks noGrp="1"/>
          </p:cNvSpPr>
          <p:nvPr>
            <p:ph type="title"/>
          </p:nvPr>
        </p:nvSpPr>
        <p:spPr/>
        <p:txBody>
          <a:bodyPr/>
          <a:lstStyle/>
          <a:p>
            <a:r>
              <a:rPr kumimoji="1" lang="en-US" altLang="ja-JP" dirty="0"/>
              <a:t>Different Optimization Types/Techniques</a:t>
            </a:r>
            <a:endParaRPr kumimoji="1" lang="ja-JP" altLang="en-US" dirty="0"/>
          </a:p>
        </p:txBody>
      </p:sp>
      <p:graphicFrame>
        <p:nvGraphicFramePr>
          <p:cNvPr id="5" name="図表 4">
            <a:extLst>
              <a:ext uri="{FF2B5EF4-FFF2-40B4-BE49-F238E27FC236}">
                <a16:creationId xmlns:a16="http://schemas.microsoft.com/office/drawing/2014/main" id="{1D290D75-98F3-1502-13C2-908B7825E4A0}"/>
              </a:ext>
            </a:extLst>
          </p:cNvPr>
          <p:cNvGraphicFramePr/>
          <p:nvPr>
            <p:extLst>
              <p:ext uri="{D42A27DB-BD31-4B8C-83A1-F6EECF244321}">
                <p14:modId xmlns:p14="http://schemas.microsoft.com/office/powerpoint/2010/main" val="739052214"/>
              </p:ext>
            </p:extLst>
          </p:nvPr>
        </p:nvGraphicFramePr>
        <p:xfrm>
          <a:off x="2032000" y="11416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87738B8C-BFDD-6FEE-E77B-EBE4F4AC2218}"/>
              </a:ext>
            </a:extLst>
          </p:cNvPr>
          <p:cNvSpPr txBox="1"/>
          <p:nvPr/>
        </p:nvSpPr>
        <p:spPr>
          <a:xfrm>
            <a:off x="714187" y="3308575"/>
            <a:ext cx="1659161" cy="646331"/>
          </a:xfrm>
          <a:prstGeom prst="rect">
            <a:avLst/>
          </a:prstGeom>
          <a:noFill/>
        </p:spPr>
        <p:txBody>
          <a:bodyPr wrap="square" rtlCol="0">
            <a:spAutoFit/>
          </a:bodyPr>
          <a:lstStyle/>
          <a:p>
            <a:r>
              <a:rPr kumimoji="1" lang="en-US" altLang="ja-JP" dirty="0"/>
              <a:t>A branch in mathematics</a:t>
            </a:r>
            <a:endParaRPr kumimoji="1" lang="ja-JP" altLang="en-US" dirty="0"/>
          </a:p>
        </p:txBody>
      </p:sp>
      <p:sp>
        <p:nvSpPr>
          <p:cNvPr id="7" name="楕円 6">
            <a:extLst>
              <a:ext uri="{FF2B5EF4-FFF2-40B4-BE49-F238E27FC236}">
                <a16:creationId xmlns:a16="http://schemas.microsoft.com/office/drawing/2014/main" id="{C75F3030-0267-0C10-29B7-E30D50849392}"/>
              </a:ext>
            </a:extLst>
          </p:cNvPr>
          <p:cNvSpPr/>
          <p:nvPr/>
        </p:nvSpPr>
        <p:spPr>
          <a:xfrm>
            <a:off x="5218838" y="2851810"/>
            <a:ext cx="1754324" cy="115437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DB732D-23DB-6A39-C0DA-6390FA239A6C}"/>
              </a:ext>
            </a:extLst>
          </p:cNvPr>
          <p:cNvSpPr txBox="1"/>
          <p:nvPr/>
        </p:nvSpPr>
        <p:spPr>
          <a:xfrm>
            <a:off x="5297452" y="2851810"/>
            <a:ext cx="1843971" cy="261610"/>
          </a:xfrm>
          <a:prstGeom prst="rect">
            <a:avLst/>
          </a:prstGeom>
          <a:noFill/>
        </p:spPr>
        <p:txBody>
          <a:bodyPr wrap="square" rtlCol="0">
            <a:spAutoFit/>
          </a:bodyPr>
          <a:lstStyle/>
          <a:p>
            <a:r>
              <a:rPr kumimoji="1" lang="en-US" altLang="ja-JP" sz="1100" dirty="0"/>
              <a:t>Normal differentiation</a:t>
            </a:r>
            <a:endParaRPr kumimoji="1" lang="ja-JP" altLang="en-US" sz="1100" dirty="0"/>
          </a:p>
        </p:txBody>
      </p:sp>
      <p:sp>
        <p:nvSpPr>
          <p:cNvPr id="10" name="楕円 9">
            <a:extLst>
              <a:ext uri="{FF2B5EF4-FFF2-40B4-BE49-F238E27FC236}">
                <a16:creationId xmlns:a16="http://schemas.microsoft.com/office/drawing/2014/main" id="{9BBD5079-685E-505A-54A8-AFF2B6DA84B6}"/>
              </a:ext>
            </a:extLst>
          </p:cNvPr>
          <p:cNvSpPr/>
          <p:nvPr/>
        </p:nvSpPr>
        <p:spPr>
          <a:xfrm>
            <a:off x="6973162" y="2851810"/>
            <a:ext cx="1754324" cy="115437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B0341BF-114F-E290-DE1E-36F36B8D4C18}"/>
              </a:ext>
            </a:extLst>
          </p:cNvPr>
          <p:cNvSpPr/>
          <p:nvPr/>
        </p:nvSpPr>
        <p:spPr>
          <a:xfrm rot="14300661">
            <a:off x="8153953" y="4516093"/>
            <a:ext cx="1754324" cy="34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0966B70-A80E-C8B6-2DBC-226CB828E21B}"/>
              </a:ext>
            </a:extLst>
          </p:cNvPr>
          <p:cNvSpPr txBox="1"/>
          <p:nvPr/>
        </p:nvSpPr>
        <p:spPr>
          <a:xfrm>
            <a:off x="9031115" y="5442305"/>
            <a:ext cx="2896289" cy="1200329"/>
          </a:xfrm>
          <a:prstGeom prst="rect">
            <a:avLst/>
          </a:prstGeom>
          <a:noFill/>
        </p:spPr>
        <p:txBody>
          <a:bodyPr wrap="square" rtlCol="0">
            <a:spAutoFit/>
          </a:bodyPr>
          <a:lstStyle/>
          <a:p>
            <a:r>
              <a:rPr kumimoji="1" lang="en-US" altLang="ja-JP" dirty="0"/>
              <a:t>We are going to focus on this one today because it’s versatile and used everywhere </a:t>
            </a:r>
            <a:endParaRPr kumimoji="1" lang="ja-JP" altLang="en-US" dirty="0"/>
          </a:p>
        </p:txBody>
      </p:sp>
      <p:sp>
        <p:nvSpPr>
          <p:cNvPr id="3" name="矢印: 右 2">
            <a:extLst>
              <a:ext uri="{FF2B5EF4-FFF2-40B4-BE49-F238E27FC236}">
                <a16:creationId xmlns:a16="http://schemas.microsoft.com/office/drawing/2014/main" id="{EE26D270-BBF7-C1F4-D181-63F84AE1061A}"/>
              </a:ext>
            </a:extLst>
          </p:cNvPr>
          <p:cNvSpPr/>
          <p:nvPr/>
        </p:nvSpPr>
        <p:spPr>
          <a:xfrm rot="9208552">
            <a:off x="6775944" y="2206780"/>
            <a:ext cx="1192604" cy="352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EC8A76E-9F9C-0D08-DA07-7C127309D609}"/>
              </a:ext>
            </a:extLst>
          </p:cNvPr>
          <p:cNvSpPr txBox="1"/>
          <p:nvPr/>
        </p:nvSpPr>
        <p:spPr>
          <a:xfrm>
            <a:off x="8147413" y="1543932"/>
            <a:ext cx="2896289" cy="923330"/>
          </a:xfrm>
          <a:prstGeom prst="rect">
            <a:avLst/>
          </a:prstGeom>
          <a:noFill/>
        </p:spPr>
        <p:txBody>
          <a:bodyPr wrap="square" rtlCol="0">
            <a:spAutoFit/>
          </a:bodyPr>
          <a:lstStyle/>
          <a:p>
            <a:r>
              <a:rPr kumimoji="1" lang="en-US" altLang="ja-JP" dirty="0"/>
              <a:t>But since it doesn’t take much time, we will implement this one too</a:t>
            </a:r>
            <a:endParaRPr kumimoji="1" lang="ja-JP" altLang="en-US" dirty="0"/>
          </a:p>
        </p:txBody>
      </p:sp>
    </p:spTree>
    <p:extLst>
      <p:ext uri="{BB962C8B-B14F-4D97-AF65-F5344CB8AC3E}">
        <p14:creationId xmlns:p14="http://schemas.microsoft.com/office/powerpoint/2010/main" val="173445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25D9C-921C-D939-1984-0078908DD19D}"/>
              </a:ext>
            </a:extLst>
          </p:cNvPr>
          <p:cNvSpPr>
            <a:spLocks noGrp="1"/>
          </p:cNvSpPr>
          <p:nvPr>
            <p:ph type="title"/>
          </p:nvPr>
        </p:nvSpPr>
        <p:spPr/>
        <p:txBody>
          <a:bodyPr/>
          <a:lstStyle/>
          <a:p>
            <a:r>
              <a:rPr lang="en-US" altLang="ja-JP" dirty="0"/>
              <a:t>Analytical vs. Iterative</a:t>
            </a:r>
            <a:endParaRPr kumimoji="1" lang="ja-JP" altLang="en-US" dirty="0"/>
          </a:p>
        </p:txBody>
      </p:sp>
      <p:pic>
        <p:nvPicPr>
          <p:cNvPr id="12" name="図 11">
            <a:extLst>
              <a:ext uri="{FF2B5EF4-FFF2-40B4-BE49-F238E27FC236}">
                <a16:creationId xmlns:a16="http://schemas.microsoft.com/office/drawing/2014/main" id="{3A4CFDBA-D9A0-A4BA-4007-A5728612226F}"/>
              </a:ext>
            </a:extLst>
          </p:cNvPr>
          <p:cNvPicPr>
            <a:picLocks noChangeAspect="1"/>
          </p:cNvPicPr>
          <p:nvPr/>
        </p:nvPicPr>
        <p:blipFill>
          <a:blip r:embed="rId2"/>
          <a:stretch>
            <a:fillRect/>
          </a:stretch>
        </p:blipFill>
        <p:spPr>
          <a:xfrm>
            <a:off x="6555249" y="1641117"/>
            <a:ext cx="5128635" cy="4463364"/>
          </a:xfrm>
          <a:prstGeom prst="rect">
            <a:avLst/>
          </a:prstGeom>
        </p:spPr>
      </p:pic>
      <p:pic>
        <p:nvPicPr>
          <p:cNvPr id="13" name="図 12">
            <a:extLst>
              <a:ext uri="{FF2B5EF4-FFF2-40B4-BE49-F238E27FC236}">
                <a16:creationId xmlns:a16="http://schemas.microsoft.com/office/drawing/2014/main" id="{86574713-DF09-57CF-A001-9595A02A2223}"/>
              </a:ext>
            </a:extLst>
          </p:cNvPr>
          <p:cNvPicPr>
            <a:picLocks noChangeAspect="1"/>
          </p:cNvPicPr>
          <p:nvPr/>
        </p:nvPicPr>
        <p:blipFill>
          <a:blip r:embed="rId2"/>
          <a:stretch>
            <a:fillRect/>
          </a:stretch>
        </p:blipFill>
        <p:spPr>
          <a:xfrm>
            <a:off x="838200" y="1678063"/>
            <a:ext cx="5128635" cy="4463364"/>
          </a:xfrm>
          <a:prstGeom prst="rect">
            <a:avLst/>
          </a:prstGeom>
        </p:spPr>
      </p:pic>
      <p:sp>
        <p:nvSpPr>
          <p:cNvPr id="14" name="楕円 13">
            <a:extLst>
              <a:ext uri="{FF2B5EF4-FFF2-40B4-BE49-F238E27FC236}">
                <a16:creationId xmlns:a16="http://schemas.microsoft.com/office/drawing/2014/main" id="{91A1A882-14C0-ECA8-4F8E-F214292DF796}"/>
              </a:ext>
            </a:extLst>
          </p:cNvPr>
          <p:cNvSpPr/>
          <p:nvPr/>
        </p:nvSpPr>
        <p:spPr>
          <a:xfrm>
            <a:off x="3159009" y="5143499"/>
            <a:ext cx="243508" cy="233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6BDCA4A-EA15-CDDB-CD50-C207C2330893}"/>
                  </a:ext>
                </a:extLst>
              </p:cNvPr>
              <p:cNvSpPr txBox="1"/>
              <p:nvPr/>
            </p:nvSpPr>
            <p:spPr>
              <a:xfrm>
                <a:off x="249786" y="3980622"/>
                <a:ext cx="3353858" cy="1960152"/>
              </a:xfrm>
              <a:prstGeom prst="rect">
                <a:avLst/>
              </a:prstGeom>
              <a:noFill/>
            </p:spPr>
            <p:txBody>
              <a:bodyPr wrap="square" lIns="0" tIns="0" rIns="0" bIns="0" rtlCol="0">
                <a:spAutoFit/>
              </a:bodyPr>
              <a:lstStyle/>
              <a:p>
                <a:r>
                  <a:rPr kumimoji="1" lang="en-US" altLang="ja-JP" b="0" i="0" dirty="0">
                    <a:latin typeface="Cambria Math" panose="02040503050406030204" pitchFamily="18" charset="0"/>
                  </a:rPr>
                  <a:t>Finds the local minimum by simply equating the gradient to 0</a:t>
                </a:r>
              </a:p>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f</m:t>
                      </m:r>
                      <m:d>
                        <m:dPr>
                          <m:ctrlPr>
                            <a:rPr kumimoji="1" lang="en-US" altLang="ja-JP" b="0" i="1" smtClean="0">
                              <a:latin typeface="Cambria Math" panose="02040503050406030204" pitchFamily="18" charset="0"/>
                            </a:rPr>
                          </m:ctrlPr>
                        </m:dPr>
                        <m:e>
                          <m:r>
                            <m:rPr>
                              <m:sty m:val="p"/>
                            </m:rPr>
                            <a:rPr kumimoji="1" lang="en-US" altLang="ja-JP" b="0" i="0" smtClean="0">
                              <a:latin typeface="Cambria Math" panose="02040503050406030204" pitchFamily="18" charset="0"/>
                            </a:rPr>
                            <m:t>x</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oMath>
                  </m:oMathPara>
                </a14:m>
                <a:endParaRPr kumimoji="1" lang="en-US" altLang="ja-JP" b="0" dirty="0"/>
              </a:p>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𝑑𝑓</m:t>
                          </m:r>
                        </m:num>
                        <m:den>
                          <m:r>
                            <a:rPr kumimoji="1" lang="en-US" altLang="ja-JP" b="0" i="1" smtClean="0">
                              <a:latin typeface="Cambria Math" panose="02040503050406030204" pitchFamily="18" charset="0"/>
                            </a:rPr>
                            <m:t>𝑑𝑥</m:t>
                          </m:r>
                        </m:den>
                      </m:f>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oMath>
                  </m:oMathPara>
                </a14:m>
                <a:endParaRPr kumimoji="1" lang="en-US" altLang="ja-JP" b="0" dirty="0"/>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en-US" altLang="ja-JP" b="0" dirty="0"/>
              </a:p>
              <a:p>
                <a:endParaRPr kumimoji="1" lang="ja-JP" altLang="en-US" dirty="0"/>
              </a:p>
            </p:txBody>
          </p:sp>
        </mc:Choice>
        <mc:Fallback xmlns="">
          <p:sp>
            <p:nvSpPr>
              <p:cNvPr id="15" name="テキスト ボックス 14">
                <a:extLst>
                  <a:ext uri="{FF2B5EF4-FFF2-40B4-BE49-F238E27FC236}">
                    <a16:creationId xmlns:a16="http://schemas.microsoft.com/office/drawing/2014/main" id="{56BDCA4A-EA15-CDDB-CD50-C207C2330893}"/>
                  </a:ext>
                </a:extLst>
              </p:cNvPr>
              <p:cNvSpPr txBox="1">
                <a:spLocks noRot="1" noChangeAspect="1" noMove="1" noResize="1" noEditPoints="1" noAdjustHandles="1" noChangeArrowheads="1" noChangeShapeType="1" noTextEdit="1"/>
              </p:cNvSpPr>
              <p:nvPr/>
            </p:nvSpPr>
            <p:spPr>
              <a:xfrm>
                <a:off x="249786" y="3980622"/>
                <a:ext cx="3353858" cy="1960152"/>
              </a:xfrm>
              <a:prstGeom prst="rect">
                <a:avLst/>
              </a:prstGeom>
              <a:blipFill>
                <a:blip r:embed="rId3"/>
                <a:stretch>
                  <a:fillRect l="-4364" t="-4348" r="-364"/>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A8CEC4B7-3789-E698-9B2B-8CA11280CBC0}"/>
              </a:ext>
            </a:extLst>
          </p:cNvPr>
          <p:cNvSpPr txBox="1"/>
          <p:nvPr/>
        </p:nvSpPr>
        <p:spPr>
          <a:xfrm>
            <a:off x="2748170" y="1303062"/>
            <a:ext cx="2156791" cy="367748"/>
          </a:xfrm>
          <a:prstGeom prst="rect">
            <a:avLst/>
          </a:prstGeom>
          <a:noFill/>
        </p:spPr>
        <p:txBody>
          <a:bodyPr wrap="square" rtlCol="0">
            <a:spAutoFit/>
          </a:bodyPr>
          <a:lstStyle/>
          <a:p>
            <a:r>
              <a:rPr kumimoji="1" lang="en-US" altLang="ja-JP" dirty="0"/>
              <a:t>Analytical</a:t>
            </a:r>
            <a:endParaRPr kumimoji="1" lang="ja-JP" altLang="en-US" dirty="0"/>
          </a:p>
        </p:txBody>
      </p:sp>
      <p:sp>
        <p:nvSpPr>
          <p:cNvPr id="17" name="テキスト ボックス 16">
            <a:extLst>
              <a:ext uri="{FF2B5EF4-FFF2-40B4-BE49-F238E27FC236}">
                <a16:creationId xmlns:a16="http://schemas.microsoft.com/office/drawing/2014/main" id="{19CB1816-D005-02CB-2B53-8768B00F0B4D}"/>
              </a:ext>
            </a:extLst>
          </p:cNvPr>
          <p:cNvSpPr txBox="1"/>
          <p:nvPr/>
        </p:nvSpPr>
        <p:spPr>
          <a:xfrm>
            <a:off x="8412821" y="1273369"/>
            <a:ext cx="2156791" cy="367748"/>
          </a:xfrm>
          <a:prstGeom prst="rect">
            <a:avLst/>
          </a:prstGeom>
          <a:noFill/>
        </p:spPr>
        <p:txBody>
          <a:bodyPr wrap="square" rtlCol="0">
            <a:spAutoFit/>
          </a:bodyPr>
          <a:lstStyle/>
          <a:p>
            <a:r>
              <a:rPr kumimoji="1" lang="en-US" altLang="ja-JP" dirty="0"/>
              <a:t>Iterative</a:t>
            </a:r>
            <a:endParaRPr kumimoji="1" lang="ja-JP" altLang="en-US" dirty="0"/>
          </a:p>
        </p:txBody>
      </p:sp>
      <p:sp>
        <p:nvSpPr>
          <p:cNvPr id="18" name="楕円 17">
            <a:extLst>
              <a:ext uri="{FF2B5EF4-FFF2-40B4-BE49-F238E27FC236}">
                <a16:creationId xmlns:a16="http://schemas.microsoft.com/office/drawing/2014/main" id="{36A3BCEB-43FE-A20A-0495-1D7160984759}"/>
              </a:ext>
            </a:extLst>
          </p:cNvPr>
          <p:cNvSpPr/>
          <p:nvPr/>
        </p:nvSpPr>
        <p:spPr>
          <a:xfrm>
            <a:off x="10266218" y="220749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9FDC2F-6153-43DB-70DB-C53748640652}"/>
              </a:ext>
            </a:extLst>
          </p:cNvPr>
          <p:cNvSpPr/>
          <p:nvPr/>
        </p:nvSpPr>
        <p:spPr>
          <a:xfrm>
            <a:off x="9836727" y="377015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7622515-DC4A-AD3D-1A17-AAF786AB2F0B}"/>
              </a:ext>
            </a:extLst>
          </p:cNvPr>
          <p:cNvSpPr/>
          <p:nvPr/>
        </p:nvSpPr>
        <p:spPr>
          <a:xfrm>
            <a:off x="9536545" y="4547720"/>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9F636AA-5F5F-6C7B-149D-4C96C9E7578B}"/>
              </a:ext>
            </a:extLst>
          </p:cNvPr>
          <p:cNvSpPr/>
          <p:nvPr/>
        </p:nvSpPr>
        <p:spPr>
          <a:xfrm>
            <a:off x="9282545" y="4944917"/>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EB5216-77CF-83EF-3C61-2AB3E3F614EA}"/>
              </a:ext>
            </a:extLst>
          </p:cNvPr>
          <p:cNvSpPr/>
          <p:nvPr/>
        </p:nvSpPr>
        <p:spPr>
          <a:xfrm>
            <a:off x="8900593" y="5160993"/>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7CFF3139-9F06-109E-635F-97DA334A1C4C}"/>
                  </a:ext>
                </a:extLst>
              </p:cNvPr>
              <p:cNvSpPr txBox="1"/>
              <p:nvPr/>
            </p:nvSpPr>
            <p:spPr>
              <a:xfrm>
                <a:off x="6331527" y="2154993"/>
                <a:ext cx="3592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 =</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𝑥</m:t>
                      </m:r>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7CFF3139-9F06-109E-635F-97DA334A1C4C}"/>
                  </a:ext>
                </a:extLst>
              </p:cNvPr>
              <p:cNvSpPr txBox="1">
                <a:spLocks noRot="1" noChangeAspect="1" noMove="1" noResize="1" noEditPoints="1" noAdjustHandles="1" noChangeArrowheads="1" noChangeShapeType="1" noTextEdit="1"/>
              </p:cNvSpPr>
              <p:nvPr/>
            </p:nvSpPr>
            <p:spPr>
              <a:xfrm>
                <a:off x="6331527" y="2154993"/>
                <a:ext cx="3592945" cy="369332"/>
              </a:xfrm>
              <a:prstGeom prst="rect">
                <a:avLst/>
              </a:prstGeom>
              <a:blipFill>
                <a:blip r:embed="rId4"/>
                <a:stretch>
                  <a:fillRect b="-1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BD3067-0306-E5FB-F952-1F42C64334FD}"/>
              </a:ext>
            </a:extLst>
          </p:cNvPr>
          <p:cNvSpPr txBox="1"/>
          <p:nvPr/>
        </p:nvSpPr>
        <p:spPr>
          <a:xfrm>
            <a:off x="6885708" y="2561677"/>
            <a:ext cx="1796473" cy="2308324"/>
          </a:xfrm>
          <a:prstGeom prst="rect">
            <a:avLst/>
          </a:prstGeom>
          <a:noFill/>
        </p:spPr>
        <p:txBody>
          <a:bodyPr wrap="square" rtlCol="0">
            <a:spAutoFit/>
          </a:bodyPr>
          <a:lstStyle/>
          <a:p>
            <a:r>
              <a:rPr lang="en-US" altLang="ja-JP" dirty="0"/>
              <a:t>Getting closer to the local minimum one step-by-step, by using (in some form) the gradient at each point</a:t>
            </a:r>
            <a:endParaRPr kumimoji="1" lang="ja-JP" altLang="en-US" dirty="0"/>
          </a:p>
        </p:txBody>
      </p:sp>
      <p:cxnSp>
        <p:nvCxnSpPr>
          <p:cNvPr id="27" name="直線矢印コネクタ 26">
            <a:extLst>
              <a:ext uri="{FF2B5EF4-FFF2-40B4-BE49-F238E27FC236}">
                <a16:creationId xmlns:a16="http://schemas.microsoft.com/office/drawing/2014/main" id="{6BC13115-F2AC-1355-5559-BF4B8AC507A1}"/>
              </a:ext>
            </a:extLst>
          </p:cNvPr>
          <p:cNvCxnSpPr/>
          <p:nvPr/>
        </p:nvCxnSpPr>
        <p:spPr>
          <a:xfrm flipH="1">
            <a:off x="10229273" y="2524325"/>
            <a:ext cx="304800" cy="114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4FFE6CF-AC11-54D6-AA28-DFEF3E385F15}"/>
              </a:ext>
            </a:extLst>
          </p:cNvPr>
          <p:cNvCxnSpPr>
            <a:cxnSpLocks/>
          </p:cNvCxnSpPr>
          <p:nvPr/>
        </p:nvCxnSpPr>
        <p:spPr>
          <a:xfrm flipH="1">
            <a:off x="9836727" y="4114393"/>
            <a:ext cx="251431" cy="4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F3E2F8F-575A-D8EE-9DB4-F689EE2F4DCC}"/>
              </a:ext>
            </a:extLst>
          </p:cNvPr>
          <p:cNvCxnSpPr>
            <a:cxnSpLocks/>
          </p:cNvCxnSpPr>
          <p:nvPr/>
        </p:nvCxnSpPr>
        <p:spPr>
          <a:xfrm flipH="1">
            <a:off x="9538783" y="4818108"/>
            <a:ext cx="142975" cy="2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BF11B5F-B451-41B1-E758-63A11C0D93F7}"/>
              </a:ext>
            </a:extLst>
          </p:cNvPr>
          <p:cNvCxnSpPr>
            <a:cxnSpLocks/>
          </p:cNvCxnSpPr>
          <p:nvPr/>
        </p:nvCxnSpPr>
        <p:spPr>
          <a:xfrm flipH="1">
            <a:off x="9157855" y="5216883"/>
            <a:ext cx="196177" cy="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35C3E2-572D-F553-2299-61CF97A3E894}"/>
              </a:ext>
            </a:extLst>
          </p:cNvPr>
          <p:cNvSpPr txBox="1"/>
          <p:nvPr/>
        </p:nvSpPr>
        <p:spPr>
          <a:xfrm>
            <a:off x="984568" y="5909179"/>
            <a:ext cx="10552949" cy="830997"/>
          </a:xfrm>
          <a:prstGeom prst="rect">
            <a:avLst/>
          </a:prstGeom>
          <a:noFill/>
        </p:spPr>
        <p:txBody>
          <a:bodyPr wrap="square" rtlCol="0">
            <a:spAutoFit/>
          </a:bodyPr>
          <a:lstStyle/>
          <a:p>
            <a:pPr algn="ctr"/>
            <a:r>
              <a:rPr lang="en-US" altLang="ja-JP" sz="2400" dirty="0"/>
              <a:t>B</a:t>
            </a:r>
            <a:r>
              <a:rPr kumimoji="1" lang="en-US" altLang="ja-JP" sz="2400" dirty="0"/>
              <a:t>oth of them require the partial derivatives </a:t>
            </a:r>
            <a:r>
              <a:rPr lang="en-US" altLang="ja-JP" sz="2400" dirty="0"/>
              <a:t>of the loss function; so we will first calculate them...</a:t>
            </a:r>
            <a:endParaRPr kumimoji="1" lang="ja-JP" altLang="en-US" sz="2400" dirty="0"/>
          </a:p>
        </p:txBody>
      </p:sp>
    </p:spTree>
    <p:extLst>
      <p:ext uri="{BB962C8B-B14F-4D97-AF65-F5344CB8AC3E}">
        <p14:creationId xmlns:p14="http://schemas.microsoft.com/office/powerpoint/2010/main" val="359514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E8D5F-3E65-AE3A-523F-6CD3089B99F5}"/>
              </a:ext>
            </a:extLst>
          </p:cNvPr>
          <p:cNvSpPr>
            <a:spLocks noGrp="1"/>
          </p:cNvSpPr>
          <p:nvPr>
            <p:ph type="title"/>
          </p:nvPr>
        </p:nvSpPr>
        <p:spPr/>
        <p:txBody>
          <a:bodyPr/>
          <a:lstStyle/>
          <a:p>
            <a:r>
              <a:rPr kumimoji="1" lang="en-US" altLang="ja-JP" dirty="0"/>
              <a:t>Our (actual) loss function looks something like this…</a:t>
            </a:r>
            <a:endParaRPr kumimoji="1" lang="ja-JP" altLang="en-US" dirty="0"/>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B9630B2D-7B06-D6C1-BB87-DD665F6F0605}"/>
                  </a:ext>
                </a:extLst>
              </p14:cNvPr>
              <p14:cNvContentPartPr/>
              <p14:nvPr/>
            </p14:nvContentPartPr>
            <p14:xfrm>
              <a:off x="2912979" y="989811"/>
              <a:ext cx="360" cy="360"/>
            </p14:xfrm>
          </p:contentPart>
        </mc:Choice>
        <mc:Fallback xmlns="">
          <p:pic>
            <p:nvPicPr>
              <p:cNvPr id="5" name="インク 4">
                <a:extLst>
                  <a:ext uri="{FF2B5EF4-FFF2-40B4-BE49-F238E27FC236}">
                    <a16:creationId xmlns:a16="http://schemas.microsoft.com/office/drawing/2014/main" id="{B9630B2D-7B06-D6C1-BB87-DD665F6F0605}"/>
                  </a:ext>
                </a:extLst>
              </p:cNvPr>
              <p:cNvPicPr/>
              <p:nvPr/>
            </p:nvPicPr>
            <p:blipFill>
              <a:blip r:embed="rId3"/>
              <a:stretch>
                <a:fillRect/>
              </a:stretch>
            </p:blipFill>
            <p:spPr>
              <a:xfrm>
                <a:off x="2903979" y="9808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142956A-5587-EE06-00A6-D74317AEB6FC}"/>
                  </a:ext>
                </a:extLst>
              </p14:cNvPr>
              <p14:cNvContentPartPr/>
              <p14:nvPr/>
            </p14:nvContentPartPr>
            <p14:xfrm>
              <a:off x="3902619" y="942651"/>
              <a:ext cx="360" cy="360"/>
            </p14:xfrm>
          </p:contentPart>
        </mc:Choice>
        <mc:Fallback xmlns="">
          <p:pic>
            <p:nvPicPr>
              <p:cNvPr id="6" name="インク 5">
                <a:extLst>
                  <a:ext uri="{FF2B5EF4-FFF2-40B4-BE49-F238E27FC236}">
                    <a16:creationId xmlns:a16="http://schemas.microsoft.com/office/drawing/2014/main" id="{E142956A-5587-EE06-00A6-D74317AEB6FC}"/>
                  </a:ext>
                </a:extLst>
              </p:cNvPr>
              <p:cNvPicPr/>
              <p:nvPr/>
            </p:nvPicPr>
            <p:blipFill>
              <a:blip r:embed="rId3"/>
              <a:stretch>
                <a:fillRect/>
              </a:stretch>
            </p:blipFill>
            <p:spPr>
              <a:xfrm>
                <a:off x="3893979" y="933651"/>
                <a:ext cx="18000" cy="18000"/>
              </a:xfrm>
              <a:prstGeom prst="rect">
                <a:avLst/>
              </a:prstGeom>
            </p:spPr>
          </p:pic>
        </mc:Fallback>
      </mc:AlternateContent>
      <p:pic>
        <p:nvPicPr>
          <p:cNvPr id="2050" name="Picture 2" descr="Gradient Descent With RMSProp from Scratch - MachineLearningMastery.com">
            <a:extLst>
              <a:ext uri="{FF2B5EF4-FFF2-40B4-BE49-F238E27FC236}">
                <a16:creationId xmlns:a16="http://schemas.microsoft.com/office/drawing/2014/main" id="{5C9410B6-1E76-1F25-8D39-DFAFCC16D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24" t="18027" r="14300" b="9421"/>
          <a:stretch/>
        </p:blipFill>
        <p:spPr bwMode="auto">
          <a:xfrm>
            <a:off x="4526798" y="1290349"/>
            <a:ext cx="5731136" cy="49755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06555CF-70D8-4F51-07E6-F441C96BA695}"/>
              </a:ext>
            </a:extLst>
          </p:cNvPr>
          <p:cNvSpPr txBox="1"/>
          <p:nvPr/>
        </p:nvSpPr>
        <p:spPr>
          <a:xfrm>
            <a:off x="9239839" y="5394785"/>
            <a:ext cx="2036190" cy="923330"/>
          </a:xfrm>
          <a:prstGeom prst="rect">
            <a:avLst/>
          </a:prstGeom>
          <a:noFill/>
        </p:spPr>
        <p:txBody>
          <a:bodyPr wrap="square" rtlCol="0">
            <a:spAutoFit/>
          </a:bodyPr>
          <a:lstStyle/>
          <a:p>
            <a:r>
              <a:rPr kumimoji="1" lang="en-US" altLang="ja-JP" dirty="0"/>
              <a:t>a </a:t>
            </a:r>
          </a:p>
          <a:p>
            <a:r>
              <a:rPr kumimoji="1" lang="en-US" altLang="ja-JP" dirty="0"/>
              <a:t>(wight for “</a:t>
            </a:r>
            <a:r>
              <a:rPr kumimoji="1" lang="en-US" altLang="ja-JP" dirty="0" err="1"/>
              <a:t>bmi</a:t>
            </a:r>
            <a:r>
              <a:rPr kumimoji="1" lang="en-US" altLang="ja-JP" dirty="0"/>
              <a:t>” feature)</a:t>
            </a:r>
            <a:endParaRPr kumimoji="1" lang="ja-JP" altLang="en-US" dirty="0"/>
          </a:p>
        </p:txBody>
      </p:sp>
      <p:sp>
        <p:nvSpPr>
          <p:cNvPr id="10" name="テキスト ボックス 9">
            <a:extLst>
              <a:ext uri="{FF2B5EF4-FFF2-40B4-BE49-F238E27FC236}">
                <a16:creationId xmlns:a16="http://schemas.microsoft.com/office/drawing/2014/main" id="{768A29C4-E32D-2FF4-25D2-6E9C5BE96FC0}"/>
              </a:ext>
            </a:extLst>
          </p:cNvPr>
          <p:cNvSpPr txBox="1"/>
          <p:nvPr/>
        </p:nvSpPr>
        <p:spPr>
          <a:xfrm>
            <a:off x="5026340" y="5723995"/>
            <a:ext cx="1640264" cy="646331"/>
          </a:xfrm>
          <a:prstGeom prst="rect">
            <a:avLst/>
          </a:prstGeom>
          <a:noFill/>
        </p:spPr>
        <p:txBody>
          <a:bodyPr wrap="square" rtlCol="0">
            <a:spAutoFit/>
          </a:bodyPr>
          <a:lstStyle/>
          <a:p>
            <a:r>
              <a:rPr lang="en-US" altLang="ja-JP" dirty="0"/>
              <a:t>b</a:t>
            </a:r>
            <a:r>
              <a:rPr kumimoji="1" lang="en-US" altLang="ja-JP" dirty="0"/>
              <a:t> </a:t>
            </a:r>
          </a:p>
          <a:p>
            <a:r>
              <a:rPr kumimoji="1" lang="en-US" altLang="ja-JP" dirty="0"/>
              <a:t>(y-intercept)</a:t>
            </a:r>
            <a:endParaRPr kumimoji="1" lang="ja-JP" altLang="en-US" dirty="0"/>
          </a:p>
        </p:txBody>
      </p:sp>
      <p:sp>
        <p:nvSpPr>
          <p:cNvPr id="11" name="楕円 10">
            <a:extLst>
              <a:ext uri="{FF2B5EF4-FFF2-40B4-BE49-F238E27FC236}">
                <a16:creationId xmlns:a16="http://schemas.microsoft.com/office/drawing/2014/main" id="{55BF6D33-2C7E-E723-52F6-A1693FC97AE7}"/>
              </a:ext>
            </a:extLst>
          </p:cNvPr>
          <p:cNvSpPr/>
          <p:nvPr/>
        </p:nvSpPr>
        <p:spPr>
          <a:xfrm>
            <a:off x="6666604" y="261591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A0499467-49F3-647B-19A9-523E8E857607}"/>
              </a:ext>
            </a:extLst>
          </p:cNvPr>
          <p:cNvSpPr/>
          <p:nvPr/>
        </p:nvSpPr>
        <p:spPr>
          <a:xfrm rot="17111509">
            <a:off x="7138362" y="254039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8E1A5729-75A2-89FB-367C-09B871E4308D}"/>
              </a:ext>
            </a:extLst>
          </p:cNvPr>
          <p:cNvSpPr/>
          <p:nvPr/>
        </p:nvSpPr>
        <p:spPr>
          <a:xfrm rot="3056829">
            <a:off x="6491234" y="263125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39A77A1-154C-3A47-B58B-820391DE2C5C}"/>
                  </a:ext>
                </a:extLst>
              </p:cNvPr>
              <p:cNvSpPr txBox="1"/>
              <p:nvPr/>
            </p:nvSpPr>
            <p:spPr>
              <a:xfrm>
                <a:off x="7089174" y="2174013"/>
                <a:ext cx="40564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E39A77A1-154C-3A47-B58B-820391DE2C5C}"/>
                  </a:ext>
                </a:extLst>
              </p:cNvPr>
              <p:cNvSpPr txBox="1">
                <a:spLocks noRot="1" noChangeAspect="1" noMove="1" noResize="1" noEditPoints="1" noAdjustHandles="1" noChangeArrowheads="1" noChangeShapeType="1" noTextEdit="1"/>
              </p:cNvSpPr>
              <p:nvPr/>
            </p:nvSpPr>
            <p:spPr>
              <a:xfrm>
                <a:off x="7089174" y="2174013"/>
                <a:ext cx="405643" cy="619016"/>
              </a:xfrm>
              <a:prstGeom prst="rect">
                <a:avLst/>
              </a:prstGeom>
              <a:blipFill>
                <a:blip r:embed="rId6"/>
                <a:stretch>
                  <a:fillRect r="-1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70855A1-6C32-E511-672A-4AD810C99D12}"/>
                  </a:ext>
                </a:extLst>
              </p:cNvPr>
              <p:cNvSpPr txBox="1"/>
              <p:nvPr/>
            </p:nvSpPr>
            <p:spPr>
              <a:xfrm>
                <a:off x="5765209" y="2298517"/>
                <a:ext cx="405643"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8" name="テキスト ボックス 17">
                <a:extLst>
                  <a:ext uri="{FF2B5EF4-FFF2-40B4-BE49-F238E27FC236}">
                    <a16:creationId xmlns:a16="http://schemas.microsoft.com/office/drawing/2014/main" id="{E70855A1-6C32-E511-672A-4AD810C99D12}"/>
                  </a:ext>
                </a:extLst>
              </p:cNvPr>
              <p:cNvSpPr txBox="1">
                <a:spLocks noRot="1" noChangeAspect="1" noMove="1" noResize="1" noEditPoints="1" noAdjustHandles="1" noChangeArrowheads="1" noChangeShapeType="1" noTextEdit="1"/>
              </p:cNvSpPr>
              <p:nvPr/>
            </p:nvSpPr>
            <p:spPr>
              <a:xfrm>
                <a:off x="5765209" y="2298517"/>
                <a:ext cx="405643" cy="634789"/>
              </a:xfrm>
              <a:prstGeom prst="rect">
                <a:avLst/>
              </a:prstGeom>
              <a:blipFill>
                <a:blip r:embed="rId7"/>
                <a:stretch>
                  <a:fillRect r="-1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26DE923-B93E-11B7-8AF5-AB4B63966DC5}"/>
                  </a:ext>
                </a:extLst>
              </p:cNvPr>
              <p:cNvSpPr txBox="1"/>
              <p:nvPr/>
            </p:nvSpPr>
            <p:spPr>
              <a:xfrm>
                <a:off x="1240037" y="2613956"/>
                <a:ext cx="2933308" cy="2161554"/>
              </a:xfrm>
              <a:prstGeom prst="rect">
                <a:avLst/>
              </a:prstGeom>
              <a:noFill/>
            </p:spPr>
            <p:txBody>
              <a:bodyPr wrap="square" rtlCol="0">
                <a:spAutoFit/>
              </a:bodyPr>
              <a:lstStyle/>
              <a:p>
                <a:r>
                  <a:rPr kumimoji="1" lang="en-US" altLang="ja-JP" dirty="0"/>
                  <a:t>At each coordinate (</a:t>
                </a:r>
                <a:r>
                  <a:rPr kumimoji="1" lang="en-US" altLang="ja-JP" dirty="0" err="1"/>
                  <a:t>x_i</a:t>
                </a:r>
                <a:r>
                  <a:rPr kumimoji="1" lang="en-US" altLang="ja-JP" dirty="0"/>
                  <a:t>, </a:t>
                </a:r>
                <a:r>
                  <a:rPr kumimoji="1" lang="en-US" altLang="ja-JP" dirty="0" err="1"/>
                  <a:t>y_i</a:t>
                </a:r>
                <a:r>
                  <a:rPr kumimoji="1" lang="en-US" altLang="ja-JP" dirty="0"/>
                  <a:t>), we need the gradient of the loss function with respect to a and b.</a:t>
                </a:r>
              </a:p>
              <a:p>
                <a:endParaRPr lang="en-US" altLang="ja-JP" dirty="0"/>
              </a:p>
              <a:p>
                <a:r>
                  <a:rPr kumimoji="1" lang="en-US" altLang="ja-JP" dirty="0"/>
                  <a:t>Therefore, we need to calculate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0" smtClean="0">
                        <a:latin typeface="Cambria Math" panose="02040503050406030204" pitchFamily="18" charset="0"/>
                      </a:rPr>
                      <m:t> </m:t>
                    </m:r>
                  </m:oMath>
                </a14:m>
                <a:r>
                  <a:rPr lang="en-US" altLang="ja-JP" dirty="0"/>
                  <a:t>a</a:t>
                </a:r>
                <a:r>
                  <a:rPr kumimoji="1" lang="en-US" altLang="ja-JP" dirty="0"/>
                  <a:t>nd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19" name="テキスト ボックス 18">
                <a:extLst>
                  <a:ext uri="{FF2B5EF4-FFF2-40B4-BE49-F238E27FC236}">
                    <a16:creationId xmlns:a16="http://schemas.microsoft.com/office/drawing/2014/main" id="{526DE923-B93E-11B7-8AF5-AB4B63966DC5}"/>
                  </a:ext>
                </a:extLst>
              </p:cNvPr>
              <p:cNvSpPr txBox="1">
                <a:spLocks noRot="1" noChangeAspect="1" noMove="1" noResize="1" noEditPoints="1" noAdjustHandles="1" noChangeArrowheads="1" noChangeShapeType="1" noTextEdit="1"/>
              </p:cNvSpPr>
              <p:nvPr/>
            </p:nvSpPr>
            <p:spPr>
              <a:xfrm>
                <a:off x="1240037" y="2613956"/>
                <a:ext cx="2933308" cy="2161554"/>
              </a:xfrm>
              <a:prstGeom prst="rect">
                <a:avLst/>
              </a:prstGeom>
              <a:blipFill>
                <a:blip r:embed="rId8"/>
                <a:stretch>
                  <a:fillRect l="-1660" t="-1695" r="-3112" b="-1412"/>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686C734-1F67-9B75-1F10-0DBCB7FA2BEC}"/>
              </a:ext>
            </a:extLst>
          </p:cNvPr>
          <p:cNvSpPr txBox="1"/>
          <p:nvPr/>
        </p:nvSpPr>
        <p:spPr>
          <a:xfrm>
            <a:off x="10155810" y="2813875"/>
            <a:ext cx="2036190" cy="1754326"/>
          </a:xfrm>
          <a:prstGeom prst="rect">
            <a:avLst/>
          </a:prstGeom>
          <a:noFill/>
        </p:spPr>
        <p:txBody>
          <a:bodyPr wrap="square" rtlCol="0">
            <a:spAutoFit/>
          </a:bodyPr>
          <a:lstStyle/>
          <a:p>
            <a:r>
              <a:rPr lang="en-US" altLang="ja-JP" dirty="0"/>
              <a:t>J</a:t>
            </a:r>
            <a:r>
              <a:rPr kumimoji="1" lang="en-US" altLang="ja-JP" dirty="0"/>
              <a:t>(a, b) (Value of cost function </a:t>
            </a:r>
          </a:p>
          <a:p>
            <a:r>
              <a:rPr lang="en-US" altLang="ja-JP" dirty="0"/>
              <a:t>= </a:t>
            </a:r>
            <a:r>
              <a:rPr kumimoji="1" lang="en-US" altLang="ja-JP" dirty="0"/>
              <a:t>average difference between true y and predicted y)</a:t>
            </a:r>
            <a:endParaRPr kumimoji="1" lang="ja-JP" altLang="en-US" dirty="0"/>
          </a:p>
        </p:txBody>
      </p:sp>
    </p:spTree>
    <p:extLst>
      <p:ext uri="{BB962C8B-B14F-4D97-AF65-F5344CB8AC3E}">
        <p14:creationId xmlns:p14="http://schemas.microsoft.com/office/powerpoint/2010/main" val="387597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0754F6B-D82D-65C8-9CAC-F0E6205F5301}"/>
                  </a:ext>
                </a:extLst>
              </p:cNvPr>
              <p:cNvSpPr>
                <a:spLocks noGrp="1"/>
              </p:cNvSpPr>
              <p:nvPr>
                <p:ph type="title"/>
              </p:nvPr>
            </p:nvSpPr>
            <p:spPr/>
            <p:txBody>
              <a:bodyPr/>
              <a:lstStyle/>
              <a:p>
                <a:r>
                  <a:rPr lang="en-US" altLang="ja-JP" dirty="0"/>
                  <a:t>Partial Derivatives </a:t>
                </a:r>
                <a14:m>
                  <m:oMath xmlns:m="http://schemas.openxmlformats.org/officeDocument/2006/math">
                    <m:f>
                      <m:fPr>
                        <m:ctrlPr>
                          <a:rPr kumimoji="1" lang="en-US" altLang="ja-JP" sz="4400" b="0" i="1" smtClean="0">
                            <a:latin typeface="Cambria Math" panose="02040503050406030204" pitchFamily="18" charset="0"/>
                          </a:rPr>
                        </m:ctrlPr>
                      </m:fPr>
                      <m:num>
                        <m:r>
                          <a:rPr kumimoji="1" lang="ja-JP" altLang="en-US" sz="4400" i="1" smtClean="0">
                            <a:latin typeface="Cambria Math" panose="02040503050406030204" pitchFamily="18" charset="0"/>
                          </a:rPr>
                          <m:t>𝜕</m:t>
                        </m:r>
                        <m:r>
                          <a:rPr kumimoji="1" lang="en-US" altLang="ja-JP" sz="4400" b="0" i="1" smtClean="0">
                            <a:latin typeface="Cambria Math" panose="02040503050406030204" pitchFamily="18" charset="0"/>
                          </a:rPr>
                          <m:t>𝐽</m:t>
                        </m:r>
                      </m:num>
                      <m:den>
                        <m:r>
                          <a:rPr kumimoji="1" lang="ja-JP" altLang="en-US" sz="4400" b="0" i="1" smtClean="0">
                            <a:latin typeface="Cambria Math" panose="02040503050406030204" pitchFamily="18" charset="0"/>
                          </a:rPr>
                          <m:t>𝜕</m:t>
                        </m:r>
                        <m:r>
                          <a:rPr kumimoji="1" lang="en-US" altLang="ja-JP" sz="4400" b="0" i="1" smtClean="0">
                            <a:latin typeface="Cambria Math" panose="02040503050406030204" pitchFamily="18" charset="0"/>
                          </a:rPr>
                          <m:t>𝑎</m:t>
                        </m:r>
                      </m:den>
                    </m:f>
                  </m:oMath>
                </a14:m>
                <a:r>
                  <a:rPr kumimoji="1" lang="ja-JP" altLang="en-US" dirty="0"/>
                  <a:t> </a:t>
                </a:r>
                <a:r>
                  <a:rPr kumimoji="1" lang="en-US" altLang="ja-JP" dirty="0"/>
                  <a:t>and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2" name="タイトル 1">
                <a:extLst>
                  <a:ext uri="{FF2B5EF4-FFF2-40B4-BE49-F238E27FC236}">
                    <a16:creationId xmlns:a16="http://schemas.microsoft.com/office/drawing/2014/main" id="{D0754F6B-D82D-65C8-9CAC-F0E6205F530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2C78F6B-8E97-53EE-7522-CA8B2FC7B2B9}"/>
                  </a:ext>
                </a:extLst>
              </p:cNvPr>
              <p:cNvSpPr txBox="1"/>
              <p:nvPr/>
            </p:nvSpPr>
            <p:spPr>
              <a:xfrm>
                <a:off x="73891" y="1897070"/>
                <a:ext cx="12182764" cy="1856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𝑎</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𝑛</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d>
                        <m:dPr>
                          <m:ctrlPr>
                            <a:rPr lang="en-US" altLang="ja-JP" sz="2000" b="0" i="1" smtClean="0">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2</m:t>
                                  </m:r>
                                </m:sup>
                              </m:sSubSup>
                            </m:e>
                          </m:nary>
                          <m:r>
                            <a:rPr lang="en-US" altLang="ja-JP" sz="2000" i="1">
                              <a:latin typeface="Cambria Math" panose="02040503050406030204" pitchFamily="18" charset="0"/>
                            </a:rPr>
                            <m:t>−</m:t>
                          </m:r>
                          <m:r>
                            <a:rPr lang="en-US" altLang="ja-JP" sz="2000" i="1">
                              <a:latin typeface="Cambria Math" panose="02040503050406030204" pitchFamily="18" charset="0"/>
                            </a:rPr>
                            <m:t>𝑏</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e>
                          </m:nary>
                        </m:e>
                      </m:d>
                    </m:oMath>
                  </m:oMathPara>
                </a14:m>
                <a:endParaRPr kumimoji="1" lang="en-US" altLang="ja-JP" sz="2000" dirty="0"/>
              </a:p>
            </p:txBody>
          </p:sp>
        </mc:Choice>
        <mc:Fallback xmlns="">
          <p:sp>
            <p:nvSpPr>
              <p:cNvPr id="4" name="テキスト ボックス 3">
                <a:extLst>
                  <a:ext uri="{FF2B5EF4-FFF2-40B4-BE49-F238E27FC236}">
                    <a16:creationId xmlns:a16="http://schemas.microsoft.com/office/drawing/2014/main" id="{92C78F6B-8E97-53EE-7522-CA8B2FC7B2B9}"/>
                  </a:ext>
                </a:extLst>
              </p:cNvPr>
              <p:cNvSpPr txBox="1">
                <a:spLocks noRot="1" noChangeAspect="1" noMove="1" noResize="1" noEditPoints="1" noAdjustHandles="1" noChangeArrowheads="1" noChangeShapeType="1" noTextEdit="1"/>
              </p:cNvSpPr>
              <p:nvPr/>
            </p:nvSpPr>
            <p:spPr>
              <a:xfrm>
                <a:off x="73891" y="1897070"/>
                <a:ext cx="12182764" cy="185634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CF1A885-C2C6-B6B9-3110-69D623029FD5}"/>
                  </a:ext>
                </a:extLst>
              </p:cNvPr>
              <p:cNvSpPr txBox="1"/>
              <p:nvPr/>
            </p:nvSpPr>
            <p:spPr>
              <a:xfrm>
                <a:off x="73891" y="4307306"/>
                <a:ext cx="11896436" cy="19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𝑏</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𝑏</m:t>
                          </m:r>
                        </m:e>
                      </m:nary>
                      <m:r>
                        <a:rPr lang="en-US" altLang="ja-JP" sz="2000" b="0" i="1" smtClean="0">
                          <a:latin typeface="Cambria Math" panose="02040503050406030204" pitchFamily="18" charset="0"/>
                        </a:rPr>
                        <m:t>=</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i="1">
                              <a:latin typeface="Cambria Math" panose="02040503050406030204" pitchFamily="18" charset="0"/>
                            </a:rPr>
                            <m:t>𝑁</m:t>
                          </m:r>
                        </m:den>
                      </m:f>
                      <m:d>
                        <m:dPr>
                          <m:ctrlPr>
                            <a:rPr lang="en-US" altLang="ja-JP" sz="2000" i="1">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b="0" i="1" smtClean="0">
                              <a:latin typeface="Cambria Math" panose="02040503050406030204" pitchFamily="18" charset="0"/>
                            </a:rPr>
                            <m:t>𝑏𝑁</m:t>
                          </m:r>
                        </m:e>
                      </m:d>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4CF1A885-C2C6-B6B9-3110-69D623029FD5}"/>
                  </a:ext>
                </a:extLst>
              </p:cNvPr>
              <p:cNvSpPr txBox="1">
                <a:spLocks noRot="1" noChangeAspect="1" noMove="1" noResize="1" noEditPoints="1" noAdjustHandles="1" noChangeArrowheads="1" noChangeShapeType="1" noTextEdit="1"/>
              </p:cNvSpPr>
              <p:nvPr/>
            </p:nvSpPr>
            <p:spPr>
              <a:xfrm>
                <a:off x="73891" y="4307306"/>
                <a:ext cx="11896436" cy="1969065"/>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BE4BE6D0-2D06-91F9-CCED-E2020CE532D1}"/>
              </a:ext>
            </a:extLst>
          </p:cNvPr>
          <p:cNvSpPr/>
          <p:nvPr/>
        </p:nvSpPr>
        <p:spPr>
          <a:xfrm>
            <a:off x="4435801" y="2825241"/>
            <a:ext cx="4302845"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386AFFC-C9ED-0802-65A1-05263CC4E7BA}"/>
              </a:ext>
            </a:extLst>
          </p:cNvPr>
          <p:cNvSpPr/>
          <p:nvPr/>
        </p:nvSpPr>
        <p:spPr>
          <a:xfrm>
            <a:off x="3837709" y="5291838"/>
            <a:ext cx="3805382"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4569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91F01-C828-7946-0780-C95ADE7963A2}"/>
              </a:ext>
            </a:extLst>
          </p:cNvPr>
          <p:cNvSpPr>
            <a:spLocks noGrp="1"/>
          </p:cNvSpPr>
          <p:nvPr>
            <p:ph type="title"/>
          </p:nvPr>
        </p:nvSpPr>
        <p:spPr/>
        <p:txBody>
          <a:bodyPr/>
          <a:lstStyle/>
          <a:p>
            <a:r>
              <a:rPr lang="en-US" altLang="ja-JP" dirty="0"/>
              <a:t>Let’s first use the partial derivatives to analytically fit the model to data</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6A366B6-B3E8-E1A3-3A4B-84B145571521}"/>
                  </a:ext>
                </a:extLst>
              </p:cNvPr>
              <p:cNvSpPr txBox="1"/>
              <p:nvPr/>
            </p:nvSpPr>
            <p:spPr>
              <a:xfrm>
                <a:off x="1180006" y="2712274"/>
                <a:ext cx="4005058" cy="15572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𝑎</m:t>
                          </m:r>
                        </m:den>
                      </m:f>
                      <m:r>
                        <a:rPr kumimoji="1" lang="en-US" altLang="ja-JP" sz="1200" b="0" i="1" smtClean="0">
                          <a:latin typeface="Cambria Math" panose="02040503050406030204" pitchFamily="18" charset="0"/>
                        </a:rPr>
                        <m:t>=0</m:t>
                      </m:r>
                    </m:oMath>
                  </m:oMathPara>
                </a14:m>
                <a:endParaRPr kumimoji="1" lang="en-US" altLang="ja-JP" sz="1200" b="0" dirty="0"/>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i="1">
                              <a:latin typeface="Cambria Math" panose="02040503050406030204" pitchFamily="18" charset="0"/>
                            </a:rPr>
                            <m:t>𝑁</m:t>
                          </m:r>
                        </m:den>
                      </m:f>
                      <m:d>
                        <m:dPr>
                          <m:ctrlPr>
                            <a:rPr lang="en-US" altLang="ja-JP" sz="120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 </m:t>
                      </m:r>
                      <m:r>
                        <a:rPr lang="en-US" altLang="ja-JP" sz="1200" b="0" i="1" smtClean="0">
                          <a:latin typeface="Cambria Math" panose="02040503050406030204" pitchFamily="18" charset="0"/>
                        </a:rPr>
                        <m:t>=0</m:t>
                      </m:r>
                    </m:oMath>
                  </m:oMathPara>
                </a14:m>
                <a:endParaRPr lang="ja-JP" altLang="en-US" sz="1200" dirty="0"/>
              </a:p>
            </p:txBody>
          </p:sp>
        </mc:Choice>
        <mc:Fallback xmlns="">
          <p:sp>
            <p:nvSpPr>
              <p:cNvPr id="5" name="テキスト ボックス 4">
                <a:extLst>
                  <a:ext uri="{FF2B5EF4-FFF2-40B4-BE49-F238E27FC236}">
                    <a16:creationId xmlns:a16="http://schemas.microsoft.com/office/drawing/2014/main" id="{56A366B6-B3E8-E1A3-3A4B-84B145571521}"/>
                  </a:ext>
                </a:extLst>
              </p:cNvPr>
              <p:cNvSpPr txBox="1">
                <a:spLocks noRot="1" noChangeAspect="1" noMove="1" noResize="1" noEditPoints="1" noAdjustHandles="1" noChangeArrowheads="1" noChangeShapeType="1" noTextEdit="1"/>
              </p:cNvSpPr>
              <p:nvPr/>
            </p:nvSpPr>
            <p:spPr>
              <a:xfrm>
                <a:off x="1180006" y="2712274"/>
                <a:ext cx="4005058" cy="1557286"/>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BDDD8EC-8C26-6C36-3C82-1DF32C7AA420}"/>
              </a:ext>
            </a:extLst>
          </p:cNvPr>
          <p:cNvSpPr txBox="1"/>
          <p:nvPr/>
        </p:nvSpPr>
        <p:spPr>
          <a:xfrm>
            <a:off x="1514763" y="1925782"/>
            <a:ext cx="8922327" cy="646331"/>
          </a:xfrm>
          <a:prstGeom prst="rect">
            <a:avLst/>
          </a:prstGeom>
          <a:noFill/>
        </p:spPr>
        <p:txBody>
          <a:bodyPr wrap="square" rtlCol="0">
            <a:spAutoFit/>
          </a:bodyPr>
          <a:lstStyle/>
          <a:p>
            <a:r>
              <a:rPr kumimoji="1" lang="en-US" altLang="ja-JP" dirty="0"/>
              <a:t>To analytically find the local minimum, we need to equate all the partial derivatives to 0 and solve systems of linear equations.</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E3E2D3-FCB9-4DCC-26C4-3DEE56313190}"/>
                  </a:ext>
                </a:extLst>
              </p:cNvPr>
              <p:cNvSpPr txBox="1"/>
              <p:nvPr/>
            </p:nvSpPr>
            <p:spPr>
              <a:xfrm>
                <a:off x="1040788" y="4521527"/>
                <a:ext cx="4283494" cy="23364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𝑏</m:t>
                          </m:r>
                        </m:den>
                      </m:f>
                      <m:r>
                        <a:rPr kumimoji="1" lang="en-US" altLang="ja-JP" sz="1200" b="0" i="1" smtClean="0">
                          <a:latin typeface="Cambria Math" panose="02040503050406030204" pitchFamily="18" charset="0"/>
                        </a:rPr>
                        <m:t>=0</m:t>
                      </m:r>
                    </m:oMath>
                  </m:oMathPara>
                </a14:m>
                <a:endParaRPr lang="en-US" altLang="ja-JP"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2</m:t>
                          </m:r>
                        </m:num>
                        <m:den>
                          <m:r>
                            <a:rPr lang="en-US" altLang="ja-JP" sz="1200" i="1">
                              <a:latin typeface="Cambria Math" panose="02040503050406030204" pitchFamily="18" charset="0"/>
                            </a:rPr>
                            <m:t>𝑁</m:t>
                          </m:r>
                        </m:den>
                      </m:f>
                      <m:d>
                        <m:dPr>
                          <m:ctrlPr>
                            <a:rPr lang="en-US" altLang="ja-JP" sz="1200" i="1">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smtClean="0">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r>
                        <a:rPr lang="en-US" altLang="ja-JP" sz="1200" b="0" i="1" smtClean="0">
                          <a:latin typeface="Cambria Math" panose="02040503050406030204" pitchFamily="18" charset="0"/>
                        </a:rPr>
                        <m:t>𝑏</m:t>
                      </m:r>
                      <m:r>
                        <a:rPr lang="en-US" altLang="ja-JP" sz="1200" b="0" i="1" smtClean="0">
                          <a:latin typeface="Cambria Math" panose="02040503050406030204" pitchFamily="18" charset="0"/>
                        </a:rPr>
                        <m:t>=</m:t>
                      </m:r>
                      <m:f>
                        <m:fPr>
                          <m:ctrlPr>
                            <a:rPr lang="en-US" altLang="ja-JP" sz="1200" b="0" i="1" smtClean="0">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b="0" i="1" smtClean="0">
                              <a:latin typeface="Cambria Math" panose="02040503050406030204" pitchFamily="18" charset="0"/>
                            </a:rPr>
                            <m:t>𝑁</m:t>
                          </m:r>
                        </m:den>
                      </m:f>
                      <m:d>
                        <m:dPr>
                          <m:ctrlPr>
                            <a:rPr lang="en-US" altLang="ja-JP" sz="1200" b="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oMath>
                  </m:oMathPara>
                </a14:m>
                <a:endParaRPr lang="en-US" altLang="ja-JP" sz="1200" b="0" dirty="0"/>
              </a:p>
              <a:p>
                <a:endParaRPr lang="en-US" altLang="ja-JP" sz="1200" b="0" dirty="0"/>
              </a:p>
            </p:txBody>
          </p:sp>
        </mc:Choice>
        <mc:Fallback xmlns="">
          <p:sp>
            <p:nvSpPr>
              <p:cNvPr id="8" name="テキスト ボックス 7">
                <a:extLst>
                  <a:ext uri="{FF2B5EF4-FFF2-40B4-BE49-F238E27FC236}">
                    <a16:creationId xmlns:a16="http://schemas.microsoft.com/office/drawing/2014/main" id="{36E3E2D3-FCB9-4DCC-26C4-3DEE56313190}"/>
                  </a:ext>
                </a:extLst>
              </p:cNvPr>
              <p:cNvSpPr txBox="1">
                <a:spLocks noRot="1" noChangeAspect="1" noMove="1" noResize="1" noEditPoints="1" noAdjustHandles="1" noChangeArrowheads="1" noChangeShapeType="1" noTextEdit="1"/>
              </p:cNvSpPr>
              <p:nvPr/>
            </p:nvSpPr>
            <p:spPr>
              <a:xfrm>
                <a:off x="1040788" y="4521527"/>
                <a:ext cx="4283494" cy="233647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8535AD6-EFBA-38C6-EB04-98735DAC7C7B}"/>
                  </a:ext>
                </a:extLst>
              </p:cNvPr>
              <p:cNvSpPr txBox="1"/>
              <p:nvPr/>
            </p:nvSpPr>
            <p:spPr>
              <a:xfrm>
                <a:off x="3863127" y="2807207"/>
                <a:ext cx="7967512" cy="37377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d>
                        <m:dPr>
                          <m:ctrlPr>
                            <a:rPr lang="en-US" altLang="ja-JP" sz="1600" i="1">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 =0</m:t>
                      </m:r>
                    </m:oMath>
                  </m:oMathPara>
                </a14:m>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𝑎</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=0</m:t>
                      </m:r>
                    </m:oMath>
                  </m:oMathPara>
                </a14:m>
                <a:endParaRPr kumimoji="1" lang="en-US" altLang="ja-JP" sz="1600" dirty="0"/>
              </a:p>
              <a:p>
                <a:pPr algn="ctr"/>
                <a14:m>
                  <m:oMath xmlns:m="http://schemas.openxmlformats.org/officeDocument/2006/math">
                    <m:r>
                      <a:rPr lang="en-US" altLang="ja-JP" sz="1600" b="0" i="1" smtClean="0">
                        <a:latin typeface="Cambria Math" panose="02040503050406030204" pitchFamily="18" charset="0"/>
                      </a:rPr>
                      <m:t>𝑎</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r>
                      <a:rPr lang="en-US" altLang="ja-JP" sz="1600" i="1">
                        <a:latin typeface="Cambria Math" panose="02040503050406030204" pitchFamily="18" charset="0"/>
                      </a:rPr>
                      <m:t>=</m:t>
                    </m:r>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r>
                  <a:rPr lang="en-US" altLang="ja-JP" sz="1600" dirty="0"/>
                  <a:t> </a:t>
                </a:r>
                <a14:m>
                  <m:oMath xmlns:m="http://schemas.openxmlformats.org/officeDocument/2006/math">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𝑎</m:t>
                      </m:r>
                      <m:r>
                        <a:rPr lang="en-US" altLang="ja-JP" sz="1600" i="1">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oMath>
                  </m:oMathPara>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𝑏</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𝑁</m:t>
                          </m:r>
                        </m:den>
                      </m:f>
                      <m:d>
                        <m:dPr>
                          <m:ctrlPr>
                            <a:rPr lang="en-US" altLang="ja-JP" sz="1600" b="0" i="1" smtClean="0">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oMath>
                  </m:oMathPara>
                </a14:m>
                <a:endParaRPr kumimoji="1" lang="en-US" altLang="ja-JP" sz="1600" dirty="0"/>
              </a:p>
              <a:p>
                <a:endParaRPr kumimoji="1" lang="en-US" altLang="ja-JP" sz="1600" dirty="0"/>
              </a:p>
            </p:txBody>
          </p:sp>
        </mc:Choice>
        <mc:Fallback xmlns="">
          <p:sp>
            <p:nvSpPr>
              <p:cNvPr id="3" name="テキスト ボックス 2">
                <a:extLst>
                  <a:ext uri="{FF2B5EF4-FFF2-40B4-BE49-F238E27FC236}">
                    <a16:creationId xmlns:a16="http://schemas.microsoft.com/office/drawing/2014/main" id="{98535AD6-EFBA-38C6-EB04-98735DAC7C7B}"/>
                  </a:ext>
                </a:extLst>
              </p:cNvPr>
              <p:cNvSpPr txBox="1">
                <a:spLocks noRot="1" noChangeAspect="1" noMove="1" noResize="1" noEditPoints="1" noAdjustHandles="1" noChangeArrowheads="1" noChangeShapeType="1" noTextEdit="1"/>
              </p:cNvSpPr>
              <p:nvPr/>
            </p:nvSpPr>
            <p:spPr>
              <a:xfrm>
                <a:off x="3863127" y="2807207"/>
                <a:ext cx="7967512" cy="3737754"/>
              </a:xfrm>
              <a:prstGeom prst="rect">
                <a:avLst/>
              </a:prstGeom>
              <a:blipFill>
                <a:blip r:embed="rId4"/>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13778744-5854-3BF7-976B-1D5435E9EA3F}"/>
              </a:ext>
            </a:extLst>
          </p:cNvPr>
          <p:cNvSpPr/>
          <p:nvPr/>
        </p:nvSpPr>
        <p:spPr>
          <a:xfrm>
            <a:off x="5297864" y="4676084"/>
            <a:ext cx="5269583" cy="1876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66DBE26-2933-AA9D-5E73-86BC11D888A8}"/>
                  </a:ext>
                </a:extLst>
              </p:cNvPr>
              <p:cNvSpPr txBox="1"/>
              <p:nvPr/>
            </p:nvSpPr>
            <p:spPr>
              <a:xfrm>
                <a:off x="115397" y="3897253"/>
                <a:ext cx="981166"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𝑎</m:t>
                                  </m:r>
                                </m:den>
                              </m:f>
                              <m:r>
                                <a:rPr lang="en-US" altLang="ja-JP" i="1">
                                  <a:latin typeface="Cambria Math" panose="02040503050406030204" pitchFamily="18" charset="0"/>
                                </a:rPr>
                                <m:t>=0</m:t>
                              </m:r>
                              <m:r>
                                <m:rPr>
                                  <m:nor/>
                                </m:rPr>
                                <a:rPr lang="en-US" altLang="ja-JP" dirty="0"/>
                                <m:t> </m:t>
                              </m:r>
                            </m:e>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r>
                                <a:rPr lang="en-US" altLang="ja-JP" i="1">
                                  <a:latin typeface="Cambria Math" panose="02040503050406030204" pitchFamily="18" charset="0"/>
                                </a:rPr>
                                <m:t>=0</m:t>
                              </m:r>
                              <m:r>
                                <m:rPr>
                                  <m:nor/>
                                </m:rPr>
                                <a:rPr lang="en-US" altLang="ja-JP" i="1" dirty="0">
                                  <a:latin typeface="Cambria Math" panose="02040503050406030204" pitchFamily="18" charset="0"/>
                                </a:rPr>
                                <m:t> </m:t>
                              </m:r>
                            </m:e>
                          </m:eqArr>
                        </m:e>
                      </m:d>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B66DBE26-2933-AA9D-5E73-86BC11D888A8}"/>
                  </a:ext>
                </a:extLst>
              </p:cNvPr>
              <p:cNvSpPr txBox="1">
                <a:spLocks noRot="1" noChangeAspect="1" noMove="1" noResize="1" noEditPoints="1" noAdjustHandles="1" noChangeArrowheads="1" noChangeShapeType="1" noTextEdit="1"/>
              </p:cNvSpPr>
              <p:nvPr/>
            </p:nvSpPr>
            <p:spPr>
              <a:xfrm>
                <a:off x="115397" y="3897253"/>
                <a:ext cx="981166" cy="1248547"/>
              </a:xfrm>
              <a:prstGeom prst="rect">
                <a:avLst/>
              </a:prstGeom>
              <a:blipFill>
                <a:blip r:embed="rId5"/>
                <a:stretch>
                  <a:fillRect/>
                </a:stretch>
              </a:blipFill>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2BCD5EF9-FD01-AAD8-146C-7C935AF85FB7}"/>
              </a:ext>
            </a:extLst>
          </p:cNvPr>
          <p:cNvSpPr/>
          <p:nvPr/>
        </p:nvSpPr>
        <p:spPr>
          <a:xfrm>
            <a:off x="1272619" y="3897252"/>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E9CB9B6-5CE9-F599-250A-26CA79C59A79}"/>
              </a:ext>
            </a:extLst>
          </p:cNvPr>
          <p:cNvSpPr/>
          <p:nvPr/>
        </p:nvSpPr>
        <p:spPr>
          <a:xfrm>
            <a:off x="4354195" y="3935348"/>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186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7874B-F934-E9EF-2D0E-0A8DD1FA06EF}"/>
              </a:ext>
            </a:extLst>
          </p:cNvPr>
          <p:cNvSpPr>
            <a:spLocks noGrp="1"/>
          </p:cNvSpPr>
          <p:nvPr>
            <p:ph type="title"/>
          </p:nvPr>
        </p:nvSpPr>
        <p:spPr/>
        <p:txBody>
          <a:bodyPr/>
          <a:lstStyle/>
          <a:p>
            <a:r>
              <a:rPr kumimoji="1" lang="en-US" altLang="ja-JP" dirty="0"/>
              <a:t>Code Along: Let’s implement the SLR with analytical approach</a:t>
            </a:r>
            <a:endParaRPr kumimoji="1" lang="ja-JP" altLang="en-US" dirty="0"/>
          </a:p>
        </p:txBody>
      </p:sp>
      <p:pic>
        <p:nvPicPr>
          <p:cNvPr id="4" name="図 3">
            <a:extLst>
              <a:ext uri="{FF2B5EF4-FFF2-40B4-BE49-F238E27FC236}">
                <a16:creationId xmlns:a16="http://schemas.microsoft.com/office/drawing/2014/main" id="{38D33A15-4075-C625-0AC9-0F75D83BEDA9}"/>
              </a:ext>
            </a:extLst>
          </p:cNvPr>
          <p:cNvPicPr>
            <a:picLocks noChangeAspect="1"/>
          </p:cNvPicPr>
          <p:nvPr/>
        </p:nvPicPr>
        <p:blipFill>
          <a:blip r:embed="rId2"/>
          <a:stretch>
            <a:fillRect/>
          </a:stretch>
        </p:blipFill>
        <p:spPr>
          <a:xfrm>
            <a:off x="3374798" y="2252995"/>
            <a:ext cx="5897396" cy="3818805"/>
          </a:xfrm>
          <a:prstGeom prst="rect">
            <a:avLst/>
          </a:prstGeom>
        </p:spPr>
      </p:pic>
    </p:spTree>
    <p:extLst>
      <p:ext uri="{BB962C8B-B14F-4D97-AF65-F5344CB8AC3E}">
        <p14:creationId xmlns:p14="http://schemas.microsoft.com/office/powerpoint/2010/main" val="2362390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BDB35CC-64E7-F01F-CB6A-C1B5A79D8299}"/>
              </a:ext>
            </a:extLst>
          </p:cNvPr>
          <p:cNvSpPr>
            <a:spLocks noGrp="1"/>
          </p:cNvSpPr>
          <p:nvPr>
            <p:ph type="title"/>
          </p:nvPr>
        </p:nvSpPr>
        <p:spPr/>
        <p:txBody>
          <a:bodyPr/>
          <a:lstStyle/>
          <a:p>
            <a:r>
              <a:rPr lang="en-US" altLang="ja-JP" dirty="0"/>
              <a:t>Gradient Descent and Iterative Optimization</a:t>
            </a:r>
            <a:endParaRPr lang="ja-JP" altLang="en-US" dirty="0"/>
          </a:p>
        </p:txBody>
      </p:sp>
      <p:sp>
        <p:nvSpPr>
          <p:cNvPr id="5" name="テキスト プレースホルダー 4">
            <a:extLst>
              <a:ext uri="{FF2B5EF4-FFF2-40B4-BE49-F238E27FC236}">
                <a16:creationId xmlns:a16="http://schemas.microsoft.com/office/drawing/2014/main" id="{8A4DC8FF-BF26-8FE2-2E9F-09F73A1EE6EA}"/>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7971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5C315-0344-D239-94A3-E50B7EF20A2F}"/>
              </a:ext>
            </a:extLst>
          </p:cNvPr>
          <p:cNvSpPr>
            <a:spLocks noGrp="1"/>
          </p:cNvSpPr>
          <p:nvPr>
            <p:ph type="title"/>
          </p:nvPr>
        </p:nvSpPr>
        <p:spPr/>
        <p:txBody>
          <a:bodyPr/>
          <a:lstStyle/>
          <a:p>
            <a:r>
              <a:rPr kumimoji="1" lang="en-US" altLang="ja-JP" dirty="0"/>
              <a:t>Iterative Approach - Gradient Descent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898DF60-4C85-5430-FD2F-E34CAA6E4970}"/>
                  </a:ext>
                </a:extLst>
              </p:cNvPr>
              <p:cNvSpPr>
                <a:spLocks noGrp="1"/>
              </p:cNvSpPr>
              <p:nvPr>
                <p:ph idx="1"/>
              </p:nvPr>
            </p:nvSpPr>
            <p:spPr/>
            <p:txBody>
              <a:bodyPr/>
              <a:lstStyle/>
              <a:p>
                <a:r>
                  <a:rPr kumimoji="1" lang="en-US" altLang="ja-JP" dirty="0"/>
                  <a:t>It achieves the global minimum by </a:t>
                </a:r>
                <a:r>
                  <a:rPr lang="en-US" altLang="ja-JP" dirty="0"/>
                  <a:t>using the gradient of a loss function at each coordinate</a:t>
                </a:r>
              </a:p>
              <a:p>
                <a:pPr marL="0" indent="0">
                  <a:buNone/>
                </a:pPr>
                <a14:m>
                  <m:oMathPara xmlns:m="http://schemas.openxmlformats.org/officeDocument/2006/math">
                    <m:oMathParaPr>
                      <m:jc m:val="center"/>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𝐽</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1" i="1" smtClean="0">
                                  <a:latin typeface="Cambria Math" panose="02040503050406030204" pitchFamily="18" charset="0"/>
                                  <a:ea typeface="Cambria Math" panose="02040503050406030204" pitchFamily="18" charset="0"/>
                                </a:rPr>
                                <m:t>𝜽</m:t>
                              </m:r>
                            </m:e>
                            <m:sub>
                              <m:r>
                                <a:rPr lang="en-US" altLang="ja-JP" sz="2800" b="0" i="1" smtClean="0">
                                  <a:latin typeface="Cambria Math" panose="02040503050406030204" pitchFamily="18" charset="0"/>
                                  <a:ea typeface="Cambria Math" panose="02040503050406030204" pitchFamily="18" charset="0"/>
                                </a:rPr>
                                <m:t>𝑖</m:t>
                              </m:r>
                            </m:sub>
                          </m:sSub>
                        </m:e>
                      </m:d>
                    </m:oMath>
                  </m:oMathPara>
                </a14:m>
                <a:endParaRPr lang="en-US" altLang="ja-JP" dirty="0"/>
              </a:p>
              <a:p>
                <a:pPr marL="0" indent="0">
                  <a:buNone/>
                </a:pPr>
                <a:endParaRPr lang="en-US" altLang="ja-JP" dirty="0"/>
              </a:p>
              <a:p>
                <a:r>
                  <a:rPr kumimoji="1" lang="en-US" altLang="ja-JP" dirty="0"/>
                  <a:t>Alpha is known as learning rate</a:t>
                </a:r>
              </a:p>
              <a:p>
                <a:endParaRPr lang="en-US" altLang="ja-JP" dirty="0"/>
              </a:p>
              <a:p>
                <a:r>
                  <a:rPr lang="en-US" altLang="ja-JP" dirty="0"/>
                  <a:t>Let’s try to understand this…</a:t>
                </a:r>
              </a:p>
            </p:txBody>
          </p:sp>
        </mc:Choice>
        <mc:Fallback>
          <p:sp>
            <p:nvSpPr>
              <p:cNvPr id="3" name="コンテンツ プレースホルダー 2">
                <a:extLst>
                  <a:ext uri="{FF2B5EF4-FFF2-40B4-BE49-F238E27FC236}">
                    <a16:creationId xmlns:a16="http://schemas.microsoft.com/office/drawing/2014/main" id="{C898DF60-4C85-5430-FD2F-E34CAA6E497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F8E3654-A6A2-1EF9-26CF-2BB48162FA7B}"/>
                  </a:ext>
                </a:extLst>
              </p:cNvPr>
              <p:cNvSpPr txBox="1"/>
              <p:nvPr/>
            </p:nvSpPr>
            <p:spPr>
              <a:xfrm>
                <a:off x="8702246" y="3595816"/>
                <a:ext cx="2730843" cy="3159263"/>
              </a:xfrm>
              <a:prstGeom prst="rect">
                <a:avLst/>
              </a:prstGeom>
              <a:noFill/>
            </p:spPr>
            <p:txBody>
              <a:bodyPr wrap="square" rtlCol="0">
                <a:spAutoFit/>
              </a:bodyPr>
              <a:lstStyle/>
              <a:p>
                <a:r>
                  <a:rPr kumimoji="1" lang="en-US" altLang="ja-JP" dirty="0"/>
                  <a:t>Grad = Partial derivatives of all parameters</a:t>
                </a:r>
                <a:r>
                  <a:rPr lang="en-US" altLang="ja-JP" dirty="0"/>
                  <a:t>.</a:t>
                </a:r>
                <a:r>
                  <a:rPr kumimoji="1" lang="en-US" altLang="ja-JP" dirty="0"/>
                  <a:t> it looks something like this:</a:t>
                </a:r>
              </a:p>
              <a:p>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𝑑</m:t>
                                    </m:r>
                                    <m:r>
                                      <a:rPr lang="en-US" altLang="ja-JP" b="0" i="1" smtClean="0">
                                        <a:latin typeface="Cambria Math" panose="02040503050406030204" pitchFamily="18" charset="0"/>
                                      </a:rPr>
                                      <m:t>𝐽</m:t>
                                    </m:r>
                                  </m:num>
                                  <m:den>
                                    <m:r>
                                      <a:rPr lang="en-US" altLang="ja-JP" b="0" i="1" smtClean="0">
                                        <a:latin typeface="Cambria Math" panose="02040503050406030204" pitchFamily="18" charset="0"/>
                                      </a:rPr>
                                      <m:t>𝑑</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𝜃</m:t>
                                        </m:r>
                                      </m:e>
                                      <m:sub>
                                        <m:r>
                                          <a:rPr lang="en-US" altLang="ja-JP" b="0" i="1" smtClean="0">
                                            <a:latin typeface="Cambria Math" panose="02040503050406030204" pitchFamily="18" charset="0"/>
                                          </a:rPr>
                                          <m:t>1</m:t>
                                        </m:r>
                                      </m:sub>
                                    </m:sSub>
                                  </m:den>
                                </m:f>
                              </m:e>
                            </m:mr>
                            <m:mr>
                              <m:e>
                                <m:r>
                                  <a:rPr lang="en-US" altLang="ja-JP" i="1" smtClean="0">
                                    <a:latin typeface="Cambria Math" panose="02040503050406030204" pitchFamily="18" charset="0"/>
                                  </a:rPr>
                                  <m:t>⋮</m:t>
                                </m:r>
                              </m:e>
                            </m:mr>
                            <m:mr>
                              <m:e>
                                <m:f>
                                  <m:fPr>
                                    <m:ctrlPr>
                                      <a:rPr lang="en-US" altLang="ja-JP" i="1">
                                        <a:latin typeface="Cambria Math" panose="02040503050406030204" pitchFamily="18" charset="0"/>
                                      </a:rPr>
                                    </m:ctrlPr>
                                  </m:fPr>
                                  <m:num>
                                    <m:r>
                                      <m:rPr>
                                        <m:brk m:alnAt="7"/>
                                      </m:rPr>
                                      <a:rPr lang="en-US" altLang="ja-JP" i="1">
                                        <a:latin typeface="Cambria Math" panose="02040503050406030204" pitchFamily="18" charset="0"/>
                                      </a:rPr>
                                      <m:t>𝑑</m:t>
                                    </m:r>
                                    <m:r>
                                      <a:rPr lang="en-US" altLang="ja-JP" i="1">
                                        <a:latin typeface="Cambria Math" panose="02040503050406030204" pitchFamily="18" charset="0"/>
                                      </a:rPr>
                                      <m:t>𝐽</m:t>
                                    </m:r>
                                  </m:num>
                                  <m:den>
                                    <m:r>
                                      <a:rPr lang="en-US" altLang="ja-JP" i="1">
                                        <a:latin typeface="Cambria Math" panose="02040503050406030204" pitchFamily="18" charset="0"/>
                                      </a:rPr>
                                      <m:t>𝑑</m:t>
                                    </m:r>
                                    <m:sSub>
                                      <m:sSubPr>
                                        <m:ctrlPr>
                                          <a:rPr lang="en-US" altLang="ja-JP" i="1">
                                            <a:latin typeface="Cambria Math" panose="02040503050406030204" pitchFamily="18" charset="0"/>
                                          </a:rPr>
                                        </m:ctrlPr>
                                      </m:sSubPr>
                                      <m:e>
                                        <m:r>
                                          <a:rPr lang="ja-JP" altLang="en-US" i="1">
                                            <a:latin typeface="Cambria Math" panose="02040503050406030204" pitchFamily="18" charset="0"/>
                                          </a:rPr>
                                          <m:t>𝜃</m:t>
                                        </m:r>
                                      </m:e>
                                      <m:sub>
                                        <m:r>
                                          <a:rPr lang="en-US" altLang="ja-JP" b="0" i="1" smtClean="0">
                                            <a:latin typeface="Cambria Math" panose="02040503050406030204" pitchFamily="18" charset="0"/>
                                          </a:rPr>
                                          <m:t>𝑛</m:t>
                                        </m:r>
                                      </m:sub>
                                    </m:sSub>
                                  </m:den>
                                </m:f>
                              </m:e>
                            </m:mr>
                          </m:m>
                        </m:e>
                      </m:d>
                    </m:oMath>
                  </m:oMathPara>
                </a14:m>
                <a:endParaRPr kumimoji="1" lang="en-US" altLang="ja-JP" dirty="0"/>
              </a:p>
              <a:p>
                <a:endParaRPr kumimoji="1" lang="en-US" altLang="ja-JP" dirty="0"/>
              </a:p>
              <a:p>
                <a:endParaRPr kumimoji="1" lang="ja-JP" altLang="en-US" dirty="0"/>
              </a:p>
            </p:txBody>
          </p:sp>
        </mc:Choice>
        <mc:Fallback xmlns="">
          <p:sp>
            <p:nvSpPr>
              <p:cNvPr id="4" name="テキスト ボックス 3">
                <a:extLst>
                  <a:ext uri="{FF2B5EF4-FFF2-40B4-BE49-F238E27FC236}">
                    <a16:creationId xmlns:a16="http://schemas.microsoft.com/office/drawing/2014/main" id="{0F8E3654-A6A2-1EF9-26CF-2BB48162FA7B}"/>
                  </a:ext>
                </a:extLst>
              </p:cNvPr>
              <p:cNvSpPr txBox="1">
                <a:spLocks noRot="1" noChangeAspect="1" noMove="1" noResize="1" noEditPoints="1" noAdjustHandles="1" noChangeArrowheads="1" noChangeShapeType="1" noTextEdit="1"/>
              </p:cNvSpPr>
              <p:nvPr/>
            </p:nvSpPr>
            <p:spPr>
              <a:xfrm>
                <a:off x="8702246" y="3595816"/>
                <a:ext cx="2730843" cy="3159263"/>
              </a:xfrm>
              <a:prstGeom prst="rect">
                <a:avLst/>
              </a:prstGeom>
              <a:blipFill>
                <a:blip r:embed="rId3"/>
                <a:stretch>
                  <a:fillRect l="-2009" t="-1158"/>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64141256-DE8C-0C18-7EC4-34E78DBB6069}"/>
              </a:ext>
            </a:extLst>
          </p:cNvPr>
          <p:cNvSpPr/>
          <p:nvPr/>
        </p:nvSpPr>
        <p:spPr>
          <a:xfrm>
            <a:off x="6771503" y="2533135"/>
            <a:ext cx="1087394" cy="55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6C227E23-559F-3EDE-4033-4B5250EB8FAA}"/>
              </a:ext>
            </a:extLst>
          </p:cNvPr>
          <p:cNvCxnSpPr/>
          <p:nvPr/>
        </p:nvCxnSpPr>
        <p:spPr>
          <a:xfrm flipH="1" flipV="1">
            <a:off x="7858897" y="3212757"/>
            <a:ext cx="605481" cy="38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48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3D924-A736-731E-6862-F8CA7E1B3C43}"/>
              </a:ext>
            </a:extLst>
          </p:cNvPr>
          <p:cNvSpPr>
            <a:spLocks noGrp="1"/>
          </p:cNvSpPr>
          <p:nvPr>
            <p:ph type="title"/>
          </p:nvPr>
        </p:nvSpPr>
        <p:spPr/>
        <p:txBody>
          <a:bodyPr/>
          <a:lstStyle/>
          <a:p>
            <a:r>
              <a:rPr kumimoji="1" lang="en-US" altLang="ja-JP" dirty="0"/>
              <a:t>Understanding Gradient Descent 1</a:t>
            </a:r>
            <a:endParaRPr kumimoji="1" lang="ja-JP" altLang="en-US" dirty="0"/>
          </a:p>
        </p:txBody>
      </p:sp>
      <p:sp>
        <p:nvSpPr>
          <p:cNvPr id="3" name="コンテンツ プレースホルダー 2">
            <a:extLst>
              <a:ext uri="{FF2B5EF4-FFF2-40B4-BE49-F238E27FC236}">
                <a16:creationId xmlns:a16="http://schemas.microsoft.com/office/drawing/2014/main" id="{BE69F87F-DF3C-0E04-1B41-65B051296702}"/>
              </a:ext>
            </a:extLst>
          </p:cNvPr>
          <p:cNvSpPr>
            <a:spLocks noGrp="1"/>
          </p:cNvSpPr>
          <p:nvPr>
            <p:ph idx="1"/>
          </p:nvPr>
        </p:nvSpPr>
        <p:spPr>
          <a:xfrm>
            <a:off x="623006" y="1584215"/>
            <a:ext cx="4932405" cy="4351338"/>
          </a:xfrm>
        </p:spPr>
        <p:txBody>
          <a:bodyPr>
            <a:normAutofit/>
          </a:bodyPr>
          <a:lstStyle/>
          <a:p>
            <a:r>
              <a:rPr kumimoji="1" lang="en-US" altLang="ja-JP" sz="2400" dirty="0"/>
              <a:t>if a function is convex, the grad at each point is directed towards the opposite direction of global minimum</a:t>
            </a:r>
          </a:p>
          <a:p>
            <a:endParaRPr kumimoji="1" lang="en-US" altLang="ja-JP" sz="2400" dirty="0"/>
          </a:p>
          <a:p>
            <a:pPr marL="0" indent="0">
              <a:buNone/>
            </a:pPr>
            <a:r>
              <a:rPr lang="en-US" altLang="ja-JP" sz="2400" dirty="0">
                <a:sym typeface="Wingdings" panose="05000000000000000000" pitchFamily="2" charset="2"/>
              </a:rPr>
              <a:t> </a:t>
            </a:r>
            <a:r>
              <a:rPr kumimoji="1" lang="en-US" altLang="ja-JP" sz="2400" dirty="0"/>
              <a:t>if you multiply the grad by -1, and use it to shift the position of parameters, the loss point should move to a new location where the cost function is smaller and closer to the global minimum</a:t>
            </a:r>
            <a:endParaRPr kumimoji="1" lang="ja-JP" altLang="en-US" sz="2400" dirty="0"/>
          </a:p>
        </p:txBody>
      </p:sp>
      <p:pic>
        <p:nvPicPr>
          <p:cNvPr id="6" name="Picture 2" descr="Gradient Descent With RMSProp from Scratch - MachineLearningMastery.com">
            <a:extLst>
              <a:ext uri="{FF2B5EF4-FFF2-40B4-BE49-F238E27FC236}">
                <a16:creationId xmlns:a16="http://schemas.microsoft.com/office/drawing/2014/main" id="{A67DCFB1-0A70-E821-0EB1-CC567A09A3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7089174" y="2038319"/>
            <a:ext cx="4328088" cy="3757481"/>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802C1498-B21E-F9EB-0054-50D4F46E245B}"/>
              </a:ext>
            </a:extLst>
          </p:cNvPr>
          <p:cNvSpPr/>
          <p:nvPr/>
        </p:nvSpPr>
        <p:spPr>
          <a:xfrm>
            <a:off x="8705469" y="303126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C1018A88-15DF-128E-7C4B-E9D9475A13A2}"/>
              </a:ext>
            </a:extLst>
          </p:cNvPr>
          <p:cNvSpPr/>
          <p:nvPr/>
        </p:nvSpPr>
        <p:spPr>
          <a:xfrm rot="10586311">
            <a:off x="8777975" y="2569928"/>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0F77AD9-3753-D4F1-E2D6-C26C338A685D}"/>
              </a:ext>
            </a:extLst>
          </p:cNvPr>
          <p:cNvSpPr txBox="1"/>
          <p:nvPr/>
        </p:nvSpPr>
        <p:spPr>
          <a:xfrm>
            <a:off x="8873849" y="2636188"/>
            <a:ext cx="1725735" cy="369332"/>
          </a:xfrm>
          <a:prstGeom prst="rect">
            <a:avLst/>
          </a:prstGeom>
          <a:noFill/>
        </p:spPr>
        <p:txBody>
          <a:bodyPr wrap="square" rtlCol="0">
            <a:spAutoFit/>
          </a:bodyPr>
          <a:lstStyle/>
          <a:p>
            <a:r>
              <a:rPr kumimoji="1" lang="en-US" altLang="ja-JP" b="1" dirty="0"/>
              <a:t>Grad this way</a:t>
            </a:r>
            <a:endParaRPr kumimoji="1" lang="ja-JP" altLang="en-US" b="1" dirty="0"/>
          </a:p>
        </p:txBody>
      </p:sp>
      <p:sp>
        <p:nvSpPr>
          <p:cNvPr id="12" name="テキスト ボックス 11">
            <a:extLst>
              <a:ext uri="{FF2B5EF4-FFF2-40B4-BE49-F238E27FC236}">
                <a16:creationId xmlns:a16="http://schemas.microsoft.com/office/drawing/2014/main" id="{0F67A81F-1B24-1F5F-E16D-CA4CB3B24AE6}"/>
              </a:ext>
            </a:extLst>
          </p:cNvPr>
          <p:cNvSpPr txBox="1"/>
          <p:nvPr/>
        </p:nvSpPr>
        <p:spPr>
          <a:xfrm>
            <a:off x="8854090" y="3352132"/>
            <a:ext cx="1725735" cy="646331"/>
          </a:xfrm>
          <a:prstGeom prst="rect">
            <a:avLst/>
          </a:prstGeom>
          <a:noFill/>
        </p:spPr>
        <p:txBody>
          <a:bodyPr wrap="square" rtlCol="0">
            <a:spAutoFit/>
          </a:bodyPr>
          <a:lstStyle/>
          <a:p>
            <a:r>
              <a:rPr kumimoji="1" lang="en-US" altLang="ja-JP" b="1" dirty="0">
                <a:solidFill>
                  <a:schemeClr val="bg1"/>
                </a:solidFill>
              </a:rPr>
              <a:t>Global min this way</a:t>
            </a:r>
            <a:endParaRPr kumimoji="1" lang="ja-JP" altLang="en-US" b="1" dirty="0">
              <a:solidFill>
                <a:schemeClr val="bg1"/>
              </a:solidFill>
            </a:endParaRPr>
          </a:p>
        </p:txBody>
      </p:sp>
      <p:sp>
        <p:nvSpPr>
          <p:cNvPr id="13" name="矢印: 下 12">
            <a:extLst>
              <a:ext uri="{FF2B5EF4-FFF2-40B4-BE49-F238E27FC236}">
                <a16:creationId xmlns:a16="http://schemas.microsoft.com/office/drawing/2014/main" id="{1F8ADC79-9166-8C83-73C7-3218BB782C89}"/>
              </a:ext>
            </a:extLst>
          </p:cNvPr>
          <p:cNvSpPr/>
          <p:nvPr/>
        </p:nvSpPr>
        <p:spPr>
          <a:xfrm rot="21422427">
            <a:off x="8720176" y="3337069"/>
            <a:ext cx="206771" cy="57503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E1A6A709-C5AA-4EFA-E131-D2FD33E8F044}"/>
                  </a:ext>
                </a:extLst>
              </p:cNvPr>
              <p:cNvSpPr txBox="1"/>
              <p:nvPr/>
            </p:nvSpPr>
            <p:spPr>
              <a:xfrm>
                <a:off x="538533" y="5946141"/>
                <a:ext cx="6098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m:rPr>
                          <m:sty m:val="p"/>
                        </m:rP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𝐽</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b="0" i="1" smtClean="0">
                                  <a:latin typeface="Cambria Math" panose="02040503050406030204" pitchFamily="18" charset="0"/>
                                  <a:ea typeface="Cambria Math" panose="02040503050406030204" pitchFamily="18" charset="0"/>
                                </a:rPr>
                              </m:ctrlPr>
                            </m:sSubPr>
                            <m:e>
                              <m:r>
                                <a:rPr lang="ja-JP" altLang="en-US" sz="1800" b="1" i="1" smtClean="0">
                                  <a:latin typeface="Cambria Math" panose="02040503050406030204" pitchFamily="18" charset="0"/>
                                  <a:ea typeface="Cambria Math" panose="02040503050406030204" pitchFamily="18" charset="0"/>
                                </a:rPr>
                                <m:t>𝜽</m:t>
                              </m:r>
                            </m:e>
                            <m:sub>
                              <m:r>
                                <a:rPr lang="en-US" altLang="ja-JP" sz="1800" b="0" i="1" smtClean="0">
                                  <a:latin typeface="Cambria Math" panose="02040503050406030204" pitchFamily="18" charset="0"/>
                                  <a:ea typeface="Cambria Math" panose="02040503050406030204" pitchFamily="18" charset="0"/>
                                </a:rPr>
                                <m:t>𝑖</m:t>
                              </m:r>
                            </m:sub>
                          </m:sSub>
                        </m:e>
                      </m:d>
                    </m:oMath>
                  </m:oMathPara>
                </a14:m>
                <a:endParaRPr lang="ja-JP" altLang="en-US" dirty="0"/>
              </a:p>
            </p:txBody>
          </p:sp>
        </mc:Choice>
        <mc:Fallback>
          <p:sp>
            <p:nvSpPr>
              <p:cNvPr id="15" name="テキスト ボックス 14">
                <a:extLst>
                  <a:ext uri="{FF2B5EF4-FFF2-40B4-BE49-F238E27FC236}">
                    <a16:creationId xmlns:a16="http://schemas.microsoft.com/office/drawing/2014/main" id="{E1A6A709-C5AA-4EFA-E131-D2FD33E8F044}"/>
                  </a:ext>
                </a:extLst>
              </p:cNvPr>
              <p:cNvSpPr txBox="1">
                <a:spLocks noRot="1" noChangeAspect="1" noMove="1" noResize="1" noEditPoints="1" noAdjustHandles="1" noChangeArrowheads="1" noChangeShapeType="1" noTextEdit="1"/>
              </p:cNvSpPr>
              <p:nvPr/>
            </p:nvSpPr>
            <p:spPr>
              <a:xfrm>
                <a:off x="538533" y="5946141"/>
                <a:ext cx="6098058" cy="369332"/>
              </a:xfrm>
              <a:prstGeom prst="rect">
                <a:avLst/>
              </a:prstGeom>
              <a:blipFill>
                <a:blip r:embed="rId3"/>
                <a:stretch>
                  <a:fillRect b="-98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5D8946D3-9ED0-EAF6-3B9A-7DEC8AB4EA85}"/>
                  </a:ext>
                </a:extLst>
              </p:cNvPr>
              <p:cNvSpPr txBox="1"/>
              <p:nvPr/>
            </p:nvSpPr>
            <p:spPr>
              <a:xfrm>
                <a:off x="6426526" y="5992307"/>
                <a:ext cx="3924301" cy="646331"/>
              </a:xfrm>
              <a:prstGeom prst="rect">
                <a:avLst/>
              </a:prstGeom>
              <a:noFill/>
            </p:spPr>
            <p:txBody>
              <a:bodyPr wrap="square" rtlCol="0">
                <a:spAutoFit/>
              </a:bodyPr>
              <a:lstStyle/>
              <a:p>
                <a:r>
                  <a:rPr kumimoji="1" lang="en-US" altLang="ja-JP" dirty="0"/>
                  <a:t>Shifting the current parameter point (=value) </a:t>
                </a:r>
                <a14:m>
                  <m:oMath xmlns:m="http://schemas.openxmlformats.org/officeDocument/2006/math">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sub>
                    </m:sSub>
                  </m:oMath>
                </a14:m>
                <a:r>
                  <a:rPr kumimoji="1" lang="en-US" altLang="ja-JP" dirty="0"/>
                  <a:t>  by </a:t>
                </a:r>
                <a:r>
                  <a:rPr kumimoji="1" lang="en-US" altLang="ja-JP" b="1" u="sng" dirty="0"/>
                  <a:t>-1*grad</a:t>
                </a:r>
                <a:endParaRPr kumimoji="1" lang="ja-JP" altLang="en-US" b="1" u="sng" dirty="0"/>
              </a:p>
            </p:txBody>
          </p:sp>
        </mc:Choice>
        <mc:Fallback>
          <p:sp>
            <p:nvSpPr>
              <p:cNvPr id="16" name="テキスト ボックス 15">
                <a:extLst>
                  <a:ext uri="{FF2B5EF4-FFF2-40B4-BE49-F238E27FC236}">
                    <a16:creationId xmlns:a16="http://schemas.microsoft.com/office/drawing/2014/main" id="{5D8946D3-9ED0-EAF6-3B9A-7DEC8AB4EA85}"/>
                  </a:ext>
                </a:extLst>
              </p:cNvPr>
              <p:cNvSpPr txBox="1">
                <a:spLocks noRot="1" noChangeAspect="1" noMove="1" noResize="1" noEditPoints="1" noAdjustHandles="1" noChangeArrowheads="1" noChangeShapeType="1" noTextEdit="1"/>
              </p:cNvSpPr>
              <p:nvPr/>
            </p:nvSpPr>
            <p:spPr>
              <a:xfrm>
                <a:off x="6426526" y="5992307"/>
                <a:ext cx="3924301" cy="646331"/>
              </a:xfrm>
              <a:prstGeom prst="rect">
                <a:avLst/>
              </a:prstGeom>
              <a:blipFill>
                <a:blip r:embed="rId4"/>
                <a:stretch>
                  <a:fillRect l="-1242" t="-5660" b="-15094"/>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F0F52B99-EF52-1F4A-A16C-73B3C30A9A85}"/>
              </a:ext>
            </a:extLst>
          </p:cNvPr>
          <p:cNvSpPr/>
          <p:nvPr/>
        </p:nvSpPr>
        <p:spPr>
          <a:xfrm>
            <a:off x="3064726" y="5687649"/>
            <a:ext cx="1729946" cy="9509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E8644F33-6B83-D4D6-3B74-B27627B05074}"/>
              </a:ext>
            </a:extLst>
          </p:cNvPr>
          <p:cNvSpPr/>
          <p:nvPr/>
        </p:nvSpPr>
        <p:spPr>
          <a:xfrm rot="6063638">
            <a:off x="5369656" y="5721826"/>
            <a:ext cx="723918" cy="1062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16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88979-82F5-ACAC-5A25-32488F940348}"/>
              </a:ext>
            </a:extLst>
          </p:cNvPr>
          <p:cNvSpPr>
            <a:spLocks noGrp="1"/>
          </p:cNvSpPr>
          <p:nvPr>
            <p:ph type="title"/>
          </p:nvPr>
        </p:nvSpPr>
        <p:spPr/>
        <p:txBody>
          <a:bodyPr/>
          <a:lstStyle/>
          <a:p>
            <a:r>
              <a:rPr kumimoji="1" lang="en-US" altLang="ja-JP" dirty="0"/>
              <a:t>We can use </a:t>
            </a:r>
            <a:r>
              <a:rPr kumimoji="1" lang="en-US" altLang="ja-JP" dirty="0" err="1"/>
              <a:t>LinearRegression</a:t>
            </a:r>
            <a:r>
              <a:rPr kumimoji="1" lang="en-US" altLang="ja-JP" dirty="0"/>
              <a:t> from scikit-learn</a:t>
            </a:r>
            <a:endParaRPr kumimoji="1" lang="ja-JP" altLang="en-US" dirty="0"/>
          </a:p>
        </p:txBody>
      </p:sp>
      <p:sp>
        <p:nvSpPr>
          <p:cNvPr id="6" name="テキスト ボックス 5">
            <a:extLst>
              <a:ext uri="{FF2B5EF4-FFF2-40B4-BE49-F238E27FC236}">
                <a16:creationId xmlns:a16="http://schemas.microsoft.com/office/drawing/2014/main" id="{BA15E3F0-852C-09EF-FB09-FFAB80208832}"/>
              </a:ext>
            </a:extLst>
          </p:cNvPr>
          <p:cNvSpPr txBox="1"/>
          <p:nvPr/>
        </p:nvSpPr>
        <p:spPr>
          <a:xfrm>
            <a:off x="9144000" y="1583703"/>
            <a:ext cx="2422689" cy="646331"/>
          </a:xfrm>
          <a:prstGeom prst="rect">
            <a:avLst/>
          </a:prstGeom>
          <a:noFill/>
        </p:spPr>
        <p:txBody>
          <a:bodyPr wrap="square" rtlCol="0">
            <a:spAutoFit/>
          </a:bodyPr>
          <a:lstStyle/>
          <a:p>
            <a:r>
              <a:rPr kumimoji="1" lang="en-US" altLang="ja-JP" dirty="0"/>
              <a:t>We’ll code this together later on</a:t>
            </a:r>
            <a:endParaRPr kumimoji="1" lang="ja-JP" altLang="en-US" dirty="0"/>
          </a:p>
        </p:txBody>
      </p:sp>
      <p:pic>
        <p:nvPicPr>
          <p:cNvPr id="8" name="図 7">
            <a:extLst>
              <a:ext uri="{FF2B5EF4-FFF2-40B4-BE49-F238E27FC236}">
                <a16:creationId xmlns:a16="http://schemas.microsoft.com/office/drawing/2014/main" id="{BD96EB21-C128-AEF3-A103-CFB94E0794DD}"/>
              </a:ext>
            </a:extLst>
          </p:cNvPr>
          <p:cNvPicPr>
            <a:picLocks noChangeAspect="1"/>
          </p:cNvPicPr>
          <p:nvPr/>
        </p:nvPicPr>
        <p:blipFill>
          <a:blip r:embed="rId2"/>
          <a:stretch>
            <a:fillRect/>
          </a:stretch>
        </p:blipFill>
        <p:spPr>
          <a:xfrm>
            <a:off x="1960905" y="1975026"/>
            <a:ext cx="6592220" cy="4039164"/>
          </a:xfrm>
          <a:prstGeom prst="rect">
            <a:avLst/>
          </a:prstGeom>
        </p:spPr>
      </p:pic>
    </p:spTree>
    <p:extLst>
      <p:ext uri="{BB962C8B-B14F-4D97-AF65-F5344CB8AC3E}">
        <p14:creationId xmlns:p14="http://schemas.microsoft.com/office/powerpoint/2010/main" val="250053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479F6-2F37-0B88-5F75-CABBB33B29ED}"/>
              </a:ext>
            </a:extLst>
          </p:cNvPr>
          <p:cNvSpPr>
            <a:spLocks noGrp="1"/>
          </p:cNvSpPr>
          <p:nvPr>
            <p:ph type="title"/>
          </p:nvPr>
        </p:nvSpPr>
        <p:spPr/>
        <p:txBody>
          <a:bodyPr/>
          <a:lstStyle/>
          <a:p>
            <a:r>
              <a:rPr kumimoji="1" lang="en-US" altLang="ja-JP" dirty="0"/>
              <a:t>Understanding Gradient Descent 2</a:t>
            </a:r>
            <a:endParaRPr kumimoji="1" lang="ja-JP" altLang="en-US" dirty="0"/>
          </a:p>
        </p:txBody>
      </p:sp>
      <p:pic>
        <p:nvPicPr>
          <p:cNvPr id="4" name="Picture 2" descr="Gradient Descent With RMSProp from Scratch - MachineLearningMastery.com">
            <a:extLst>
              <a:ext uri="{FF2B5EF4-FFF2-40B4-BE49-F238E27FC236}">
                <a16:creationId xmlns:a16="http://schemas.microsoft.com/office/drawing/2014/main" id="{E1BB49D7-7165-72E7-3A22-24F761C125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7089174" y="2038319"/>
            <a:ext cx="4328088" cy="3757481"/>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下 4">
            <a:extLst>
              <a:ext uri="{FF2B5EF4-FFF2-40B4-BE49-F238E27FC236}">
                <a16:creationId xmlns:a16="http://schemas.microsoft.com/office/drawing/2014/main" id="{35281F6F-5E8B-8A1C-DA46-E1AE54928D41}"/>
              </a:ext>
            </a:extLst>
          </p:cNvPr>
          <p:cNvSpPr/>
          <p:nvPr/>
        </p:nvSpPr>
        <p:spPr>
          <a:xfrm rot="10586311">
            <a:off x="8777975" y="2569928"/>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57731C2-935C-574E-85BD-8CC67868F157}"/>
              </a:ext>
            </a:extLst>
          </p:cNvPr>
          <p:cNvSpPr txBox="1"/>
          <p:nvPr/>
        </p:nvSpPr>
        <p:spPr>
          <a:xfrm>
            <a:off x="8873850" y="2636188"/>
            <a:ext cx="1122560" cy="369332"/>
          </a:xfrm>
          <a:prstGeom prst="rect">
            <a:avLst/>
          </a:prstGeom>
          <a:noFill/>
        </p:spPr>
        <p:txBody>
          <a:bodyPr wrap="square" rtlCol="0">
            <a:spAutoFit/>
          </a:bodyPr>
          <a:lstStyle/>
          <a:p>
            <a:r>
              <a:rPr kumimoji="1" lang="en-US" altLang="ja-JP" b="1" dirty="0"/>
              <a:t>grad</a:t>
            </a:r>
            <a:endParaRPr kumimoji="1" lang="ja-JP" altLang="en-US" b="1" dirty="0"/>
          </a:p>
        </p:txBody>
      </p:sp>
      <p:sp>
        <p:nvSpPr>
          <p:cNvPr id="7" name="楕円 6">
            <a:extLst>
              <a:ext uri="{FF2B5EF4-FFF2-40B4-BE49-F238E27FC236}">
                <a16:creationId xmlns:a16="http://schemas.microsoft.com/office/drawing/2014/main" id="{DCAC1D2F-AA67-23D7-947B-1CD48F46D504}"/>
              </a:ext>
            </a:extLst>
          </p:cNvPr>
          <p:cNvSpPr/>
          <p:nvPr/>
        </p:nvSpPr>
        <p:spPr>
          <a:xfrm>
            <a:off x="8705469" y="303126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B7507DB-9876-AAB8-22B0-FB357413525E}"/>
              </a:ext>
            </a:extLst>
          </p:cNvPr>
          <p:cNvSpPr/>
          <p:nvPr/>
        </p:nvSpPr>
        <p:spPr>
          <a:xfrm>
            <a:off x="9030117" y="3504407"/>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73FAEC2-D5B9-A338-5E09-F063290E3B57}"/>
              </a:ext>
            </a:extLst>
          </p:cNvPr>
          <p:cNvSpPr/>
          <p:nvPr/>
        </p:nvSpPr>
        <p:spPr>
          <a:xfrm rot="9364999">
            <a:off x="9065021" y="3350262"/>
            <a:ext cx="59844" cy="308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D57591DA-60FD-C8C2-AE43-0A2176E04645}"/>
              </a:ext>
            </a:extLst>
          </p:cNvPr>
          <p:cNvSpPr/>
          <p:nvPr/>
        </p:nvSpPr>
        <p:spPr>
          <a:xfrm rot="14223046">
            <a:off x="7319564" y="3677456"/>
            <a:ext cx="1149178" cy="190294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721D2C2-072F-2DBE-2626-4F9E961CAA5A}"/>
              </a:ext>
            </a:extLst>
          </p:cNvPr>
          <p:cNvSpPr txBox="1"/>
          <p:nvPr/>
        </p:nvSpPr>
        <p:spPr>
          <a:xfrm>
            <a:off x="737494" y="1715729"/>
            <a:ext cx="5237565" cy="4801314"/>
          </a:xfrm>
          <a:prstGeom prst="rect">
            <a:avLst/>
          </a:prstGeom>
          <a:noFill/>
        </p:spPr>
        <p:txBody>
          <a:bodyPr wrap="square" rtlCol="0">
            <a:spAutoFit/>
          </a:bodyPr>
          <a:lstStyle/>
          <a:p>
            <a:r>
              <a:rPr kumimoji="1" lang="en-US" altLang="ja-JP" dirty="0"/>
              <a:t>Magnitude of gradient gets smaller as the point gets closer to the globa</a:t>
            </a:r>
            <a:r>
              <a:rPr lang="en-US" altLang="ja-JP" dirty="0"/>
              <a:t>l minimum. </a:t>
            </a:r>
            <a:r>
              <a:rPr lang="en-US" altLang="ja-JP" dirty="0">
                <a:sym typeface="Wingdings" panose="05000000000000000000" pitchFamily="2" charset="2"/>
              </a:rPr>
              <a:t> </a:t>
            </a:r>
            <a:r>
              <a:rPr lang="en-US" altLang="ja-JP" dirty="0"/>
              <a:t>the amount of “shift” for the point gets smaller too.</a:t>
            </a:r>
          </a:p>
          <a:p>
            <a:endParaRPr kumimoji="1" lang="en-US" altLang="ja-JP" dirty="0"/>
          </a:p>
          <a:p>
            <a:r>
              <a:rPr kumimoji="1" lang="en-US" altLang="ja-JP" dirty="0"/>
              <a:t>Why is </a:t>
            </a:r>
            <a:r>
              <a:rPr lang="en-US" altLang="ja-JP" dirty="0"/>
              <a:t>the algorithm designed this way?</a:t>
            </a:r>
          </a:p>
          <a:p>
            <a:endParaRPr kumimoji="1" lang="en-US" altLang="ja-JP" dirty="0"/>
          </a:p>
          <a:p>
            <a:pPr marL="285750" indent="-285750">
              <a:buFont typeface="Wingdings" panose="05000000000000000000" pitchFamily="2" charset="2"/>
              <a:buChar char="à"/>
            </a:pPr>
            <a:r>
              <a:rPr lang="en-US" altLang="ja-JP" dirty="0">
                <a:sym typeface="Wingdings" panose="05000000000000000000" pitchFamily="2" charset="2"/>
              </a:rPr>
              <a:t>As the point gets closer to the global minimum, </a:t>
            </a:r>
            <a:r>
              <a:rPr lang="en-US" altLang="ja-JP" b="1" dirty="0">
                <a:sym typeface="Wingdings" panose="05000000000000000000" pitchFamily="2" charset="2"/>
              </a:rPr>
              <a:t>the algorithm must be more careful to not miss the local minimum easily</a:t>
            </a:r>
            <a:r>
              <a:rPr lang="en-US" altLang="ja-JP" dirty="0">
                <a:sym typeface="Wingdings" panose="05000000000000000000" pitchFamily="2" charset="2"/>
              </a:rPr>
              <a:t>.</a:t>
            </a:r>
          </a:p>
          <a:p>
            <a:pPr marL="285750" indent="-285750">
              <a:buFont typeface="Wingdings" panose="05000000000000000000" pitchFamily="2" charset="2"/>
              <a:buChar char="à"/>
            </a:pPr>
            <a:endParaRPr kumimoji="1" lang="en-US" altLang="ja-JP" dirty="0">
              <a:sym typeface="Wingdings" panose="05000000000000000000" pitchFamily="2" charset="2"/>
            </a:endParaRPr>
          </a:p>
          <a:p>
            <a:pPr marL="285750" indent="-285750">
              <a:buFont typeface="Wingdings" panose="05000000000000000000" pitchFamily="2" charset="2"/>
              <a:buChar char="à"/>
            </a:pPr>
            <a:r>
              <a:rPr kumimoji="1" lang="en-US" altLang="ja-JP" dirty="0">
                <a:sym typeface="Wingdings" panose="05000000000000000000" pitchFamily="2" charset="2"/>
              </a:rPr>
              <a:t>A famous analogy - hiking: when you go down a mountain, initially you roughly decide which direction to go. </a:t>
            </a:r>
            <a:r>
              <a:rPr lang="en-US" altLang="ja-JP" dirty="0">
                <a:sym typeface="Wingdings" panose="05000000000000000000" pitchFamily="2" charset="2"/>
              </a:rPr>
              <a:t>A</a:t>
            </a:r>
            <a:r>
              <a:rPr kumimoji="1" lang="en-US" altLang="ja-JP" dirty="0">
                <a:sym typeface="Wingdings" panose="05000000000000000000" pitchFamily="2" charset="2"/>
              </a:rPr>
              <a:t>s you get closer to the foot of the mountain, you need to be more careful about which direction to move based on where the starting point was.</a:t>
            </a:r>
            <a:endParaRPr kumimoji="1" lang="ja-JP" altLang="en-US" dirty="0"/>
          </a:p>
        </p:txBody>
      </p:sp>
    </p:spTree>
    <p:extLst>
      <p:ext uri="{BB962C8B-B14F-4D97-AF65-F5344CB8AC3E}">
        <p14:creationId xmlns:p14="http://schemas.microsoft.com/office/powerpoint/2010/main" val="653586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74D43-109A-33C5-C267-A13F87988C40}"/>
              </a:ext>
            </a:extLst>
          </p:cNvPr>
          <p:cNvSpPr>
            <a:spLocks noGrp="1"/>
          </p:cNvSpPr>
          <p:nvPr>
            <p:ph type="title"/>
          </p:nvPr>
        </p:nvSpPr>
        <p:spPr/>
        <p:txBody>
          <a:bodyPr/>
          <a:lstStyle/>
          <a:p>
            <a:r>
              <a:rPr kumimoji="1" lang="en-US" altLang="ja-JP" dirty="0"/>
              <a:t>Example: only one parameter</a:t>
            </a:r>
            <a:endParaRPr kumimoji="1" lang="ja-JP" altLang="en-US" dirty="0"/>
          </a:p>
        </p:txBody>
      </p:sp>
      <p:pic>
        <p:nvPicPr>
          <p:cNvPr id="4" name="x_squared_gradient_descent">
            <a:hlinkClick r:id="" action="ppaction://media"/>
            <a:extLst>
              <a:ext uri="{FF2B5EF4-FFF2-40B4-BE49-F238E27FC236}">
                <a16:creationId xmlns:a16="http://schemas.microsoft.com/office/drawing/2014/main" id="{2185EF9E-6850-9666-93BE-9B8E0B0856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66863" y="1825625"/>
            <a:ext cx="4529137" cy="4351338"/>
          </a:xfr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4D45698-A178-DB91-67E8-CCE847E93DF7}"/>
                  </a:ext>
                </a:extLst>
              </p:cNvPr>
              <p:cNvSpPr txBox="1"/>
              <p:nvPr/>
            </p:nvSpPr>
            <p:spPr>
              <a:xfrm>
                <a:off x="7426926" y="1671736"/>
                <a:ext cx="4624515" cy="5404172"/>
              </a:xfrm>
              <a:prstGeom prst="rect">
                <a:avLst/>
              </a:prstGeom>
              <a:noFill/>
            </p:spPr>
            <p:txBody>
              <a:bodyPr wrap="square">
                <a:spAutoFit/>
              </a:bodyPr>
              <a:lstStyle/>
              <a:p>
                <a:r>
                  <a:rPr kumimoji="1" lang="en-US" altLang="ja-JP" b="0" dirty="0"/>
                  <a:t>Let’s say our cost function is</a:t>
                </a:r>
              </a:p>
              <a:p>
                <a:r>
                  <a:rPr kumimoji="1" lang="en-US" altLang="ja-JP" b="0" dirty="0"/>
                  <a:t> 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𝑤</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+13.5</m:t>
                    </m:r>
                  </m:oMath>
                </a14:m>
                <a:endParaRPr kumimoji="1" lang="en-US" altLang="ja-JP" b="0" dirty="0"/>
              </a:p>
              <a:p>
                <a:r>
                  <a:rPr lang="en-US" altLang="ja-JP" dirty="0"/>
                  <a:t>where we only have one parameter w</a:t>
                </a:r>
              </a:p>
              <a:p>
                <a:endParaRPr lang="en-US" altLang="ja-JP" dirty="0"/>
              </a:p>
              <a:p>
                <a:r>
                  <a:rPr lang="en-US" altLang="ja-JP" dirty="0">
                    <a:sym typeface="Wingdings" panose="05000000000000000000" pitchFamily="2" charset="2"/>
                  </a:rPr>
                  <a:t> We calculate it’s derivative</a:t>
                </a:r>
                <a:endParaRPr kumimoji="1" lang="en-US" altLang="ja-JP" b="0" dirty="0"/>
              </a:p>
              <a:p>
                <a:pPr/>
                <a14:m>
                  <m:oMathPara xmlns:m="http://schemas.openxmlformats.org/officeDocument/2006/math">
                    <m:oMathParaPr>
                      <m:jc m:val="centerGroup"/>
                    </m:oMathParaPr>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𝑑𝐽</m:t>
                          </m:r>
                        </m:num>
                        <m:den>
                          <m:r>
                            <a:rPr lang="en-US" altLang="ja-JP" b="0" i="1" smtClean="0">
                              <a:latin typeface="Cambria Math" panose="02040503050406030204" pitchFamily="18" charset="0"/>
                            </a:rPr>
                            <m:t>𝑑𝑤</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𝑤</m:t>
                      </m:r>
                      <m:r>
                        <a:rPr lang="en-US" altLang="ja-JP" b="0" i="1" smtClean="0">
                          <a:latin typeface="Cambria Math" panose="02040503050406030204" pitchFamily="18" charset="0"/>
                        </a:rPr>
                        <m:t>−5</m:t>
                      </m:r>
                    </m:oMath>
                  </m:oMathPara>
                </a14:m>
                <a:endParaRPr lang="en-US" altLang="ja-JP" b="0" dirty="0"/>
              </a:p>
              <a:p>
                <a:endParaRPr lang="en-US" altLang="ja-JP" dirty="0"/>
              </a:p>
              <a:p>
                <a:pPr marL="285750" indent="-285750">
                  <a:buFont typeface="Wingdings" panose="05000000000000000000" pitchFamily="2" charset="2"/>
                  <a:buChar char="à"/>
                </a:pPr>
                <a:r>
                  <a:rPr lang="en-US" altLang="ja-JP" b="0" dirty="0">
                    <a:sym typeface="Wingdings" panose="05000000000000000000" pitchFamily="2" charset="2"/>
                  </a:rPr>
                  <a:t>Now we start Gradient Descent</a:t>
                </a:r>
              </a:p>
              <a:p>
                <a:pPr marL="285750" indent="-285750">
                  <a:buFontTx/>
                  <a:buChar char="-"/>
                </a:pPr>
                <a:r>
                  <a:rPr lang="en-US" altLang="ja-JP" b="0" dirty="0">
                    <a:sym typeface="Wingdings" panose="05000000000000000000" pitchFamily="2" charset="2"/>
                  </a:rPr>
                  <a:t>We let the learning rate α = 0.5.</a:t>
                </a:r>
                <a:endParaRPr lang="en-US" altLang="ja-JP" dirty="0">
                  <a:sym typeface="Wingdings" panose="05000000000000000000" pitchFamily="2" charset="2"/>
                </a:endParaRPr>
              </a:p>
              <a:p>
                <a:pPr marL="285750" indent="-285750">
                  <a:buFontTx/>
                  <a:buChar char="-"/>
                </a:pPr>
                <a:r>
                  <a:rPr lang="en-US" altLang="ja-JP" b="0" dirty="0">
                    <a:sym typeface="Wingdings" panose="05000000000000000000" pitchFamily="2" charset="2"/>
                  </a:rPr>
                  <a:t>We initialize w_1: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=9</m:t>
                    </m:r>
                  </m:oMath>
                </a14:m>
                <a:endParaRPr lang="en-US" altLang="ja-JP" dirty="0"/>
              </a:p>
              <a:p>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=7=9−0.5∗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9−5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=6=7−0.5∗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7−5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4</m:t>
                          </m:r>
                        </m:sub>
                      </m:sSub>
                      <m:r>
                        <a:rPr lang="en-US" altLang="ja-JP" b="0" i="1" smtClean="0">
                          <a:latin typeface="Cambria Math" panose="02040503050406030204" pitchFamily="18" charset="0"/>
                        </a:rPr>
                        <m:t>=5.5= 6−0.5∗(6−5)</m:t>
                      </m:r>
                    </m:oMath>
                  </m:oMathPara>
                </a14:m>
                <a:endParaRPr lang="en-US" altLang="ja-JP" b="0" i="1" dirty="0">
                  <a:latin typeface="Cambria Math" panose="02040503050406030204" pitchFamily="18" charset="0"/>
                </a:endParaRPr>
              </a:p>
              <a:p>
                <a:pPr algn="ctr"/>
                <a:r>
                  <a:rPr lang="en-US" altLang="ja-JP" i="1" dirty="0">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𝑑𝐽</m:t>
                          </m:r>
                        </m:num>
                        <m:den>
                          <m:r>
                            <a:rPr lang="en-US" altLang="ja-JP" sz="1800" b="0" i="1" smtClean="0">
                              <a:latin typeface="Cambria Math" panose="02040503050406030204" pitchFamily="18" charset="0"/>
                              <a:ea typeface="Cambria Math" panose="02040503050406030204" pitchFamily="18" charset="0"/>
                            </a:rPr>
                            <m:t>𝑑𝑤</m:t>
                          </m:r>
                        </m:den>
                      </m:f>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𝑤</m:t>
                          </m:r>
                        </m:e>
                        <m:sub>
                          <m:r>
                            <a:rPr lang="en-US" altLang="ja-JP" sz="1800" b="0" i="1" smtClean="0">
                              <a:latin typeface="Cambria Math" panose="02040503050406030204" pitchFamily="18" charset="0"/>
                              <a:ea typeface="Cambria Math" panose="02040503050406030204" pitchFamily="18" charset="0"/>
                            </a:rPr>
                            <m:t>𝑖</m:t>
                          </m:r>
                        </m:sub>
                      </m:sSub>
                      <m:r>
                        <a:rPr lang="en-US" altLang="ja-JP" sz="1800" b="0" i="1" smtClean="0">
                          <a:latin typeface="Cambria Math" panose="02040503050406030204" pitchFamily="18" charset="0"/>
                          <a:ea typeface="Cambria Math" panose="02040503050406030204" pitchFamily="18" charset="0"/>
                        </a:rPr>
                        <m:t>)</m:t>
                      </m:r>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 </m:t>
                      </m:r>
                    </m:oMath>
                  </m:oMathPara>
                </a14:m>
                <a:endParaRPr lang="ja-JP" altLang="en-US" dirty="0"/>
              </a:p>
            </p:txBody>
          </p:sp>
        </mc:Choice>
        <mc:Fallback xmlns="">
          <p:sp>
            <p:nvSpPr>
              <p:cNvPr id="7" name="テキスト ボックス 6">
                <a:extLst>
                  <a:ext uri="{FF2B5EF4-FFF2-40B4-BE49-F238E27FC236}">
                    <a16:creationId xmlns:a16="http://schemas.microsoft.com/office/drawing/2014/main" id="{44D45698-A178-DB91-67E8-CCE847E93DF7}"/>
                  </a:ext>
                </a:extLst>
              </p:cNvPr>
              <p:cNvSpPr txBox="1">
                <a:spLocks noRot="1" noChangeAspect="1" noMove="1" noResize="1" noEditPoints="1" noAdjustHandles="1" noChangeArrowheads="1" noChangeShapeType="1" noTextEdit="1"/>
              </p:cNvSpPr>
              <p:nvPr/>
            </p:nvSpPr>
            <p:spPr>
              <a:xfrm>
                <a:off x="7426926" y="1671736"/>
                <a:ext cx="4624515" cy="5404172"/>
              </a:xfrm>
              <a:prstGeom prst="rect">
                <a:avLst/>
              </a:prstGeom>
              <a:blipFill>
                <a:blip r:embed="rId6"/>
                <a:stretch>
                  <a:fillRect l="-1186" t="-564"/>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B1316CF-CA57-E4BB-4BC4-B492F152F5B6}"/>
              </a:ext>
            </a:extLst>
          </p:cNvPr>
          <p:cNvSpPr txBox="1"/>
          <p:nvPr/>
        </p:nvSpPr>
        <p:spPr>
          <a:xfrm>
            <a:off x="1393225" y="1671736"/>
            <a:ext cx="6098058" cy="307777"/>
          </a:xfrm>
          <a:prstGeom prst="rect">
            <a:avLst/>
          </a:prstGeom>
          <a:noFill/>
        </p:spPr>
        <p:txBody>
          <a:bodyPr wrap="square">
            <a:spAutoFit/>
          </a:bodyPr>
          <a:lstStyle/>
          <a:p>
            <a:r>
              <a:rPr lang="en-US" altLang="ja-JP" sz="1400" dirty="0"/>
              <a:t>From </a:t>
            </a:r>
            <a:r>
              <a:rPr lang="ja-JP" altLang="en-US" sz="1400" dirty="0"/>
              <a:t>https://chokkan.github.io/mlnote/regression/04sgd.html</a:t>
            </a:r>
          </a:p>
        </p:txBody>
      </p:sp>
    </p:spTree>
    <p:extLst>
      <p:ext uri="{BB962C8B-B14F-4D97-AF65-F5344CB8AC3E}">
        <p14:creationId xmlns:p14="http://schemas.microsoft.com/office/powerpoint/2010/main" val="29015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926E4-2239-F18F-E169-7A47A3D645C6}"/>
              </a:ext>
            </a:extLst>
          </p:cNvPr>
          <p:cNvSpPr>
            <a:spLocks noGrp="1"/>
          </p:cNvSpPr>
          <p:nvPr>
            <p:ph type="title"/>
          </p:nvPr>
        </p:nvSpPr>
        <p:spPr/>
        <p:txBody>
          <a:bodyPr/>
          <a:lstStyle/>
          <a:p>
            <a:r>
              <a:rPr kumimoji="1" lang="en-US" altLang="ja-JP" dirty="0"/>
              <a:t>GD Equation for Simple Linear Reg</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0889F21-9FA4-AFD9-1DE9-7C84ABDCE626}"/>
                  </a:ext>
                </a:extLst>
              </p:cNvPr>
              <p:cNvSpPr txBox="1"/>
              <p:nvPr/>
            </p:nvSpPr>
            <p:spPr>
              <a:xfrm>
                <a:off x="-2008991" y="2444318"/>
                <a:ext cx="10559044" cy="2770695"/>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𝐽</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ja-JP" altLang="en-US" sz="2800" b="1" i="1">
                                  <a:latin typeface="Cambria Math" panose="02040503050406030204" pitchFamily="18" charset="0"/>
                                  <a:ea typeface="Cambria Math" panose="02040503050406030204" pitchFamily="18" charset="0"/>
                                </a:rPr>
                                <m:t>𝜽</m:t>
                              </m:r>
                            </m:e>
                            <m:sub>
                              <m:r>
                                <a:rPr lang="en-US" altLang="ja-JP" sz="2800" i="1">
                                  <a:latin typeface="Cambria Math" panose="02040503050406030204" pitchFamily="18" charset="0"/>
                                  <a:ea typeface="Cambria Math" panose="02040503050406030204" pitchFamily="18" charset="0"/>
                                </a:rPr>
                                <m:t>𝑖</m:t>
                              </m:r>
                            </m:sub>
                          </m:sSub>
                        </m:e>
                      </m:d>
                    </m:oMath>
                  </m:oMathPara>
                </a14:m>
                <a:endParaRPr lang="en-US" altLang="ja-JP" sz="2800" i="1" dirty="0">
                  <a:latin typeface="Cambria Math" panose="02040503050406030204" pitchFamily="18" charset="0"/>
                  <a:ea typeface="Cambria Math" panose="020405030504060302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ea typeface="Cambria Math" panose="02040503050406030204" pitchFamily="18" charset="0"/>
                        </a:rPr>
                        <m:t>=</m:t>
                      </m:r>
                      <m:d>
                        <m:dPr>
                          <m:ctrlPr>
                            <a:rPr lang="en-US" altLang="ja-JP" sz="2800" i="1">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𝑎</m:t>
                                    </m:r>
                                  </m:e>
                                  <m:sub>
                                    <m:r>
                                      <a:rPr lang="en-US" altLang="ja-JP" sz="2800" b="0" i="1" smtClean="0">
                                        <a:latin typeface="Cambria Math" panose="02040503050406030204" pitchFamily="18" charset="0"/>
                                        <a:ea typeface="Cambria Math" panose="02040503050406030204" pitchFamily="18" charset="0"/>
                                      </a:rPr>
                                      <m:t>𝑖</m:t>
                                    </m:r>
                                  </m:sub>
                                </m:sSub>
                              </m:e>
                            </m:m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𝑏</m:t>
                                    </m:r>
                                  </m:e>
                                  <m:sub>
                                    <m:r>
                                      <a:rPr lang="en-US" altLang="ja-JP" sz="2800" b="0" i="1" smtClean="0">
                                        <a:latin typeface="Cambria Math" panose="02040503050406030204" pitchFamily="18" charset="0"/>
                                        <a:ea typeface="Cambria Math" panose="02040503050406030204" pitchFamily="18" charset="0"/>
                                      </a:rPr>
                                      <m:t>𝑖</m:t>
                                    </m:r>
                                  </m:sub>
                                </m:sSub>
                              </m:e>
                            </m:mr>
                          </m:m>
                        </m:e>
                      </m:d>
                      <m:r>
                        <a:rPr lang="en-US" altLang="ja-JP" sz="2800" b="0" i="1" smtClean="0">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d>
                        <m:dPr>
                          <m:ctrlPr>
                            <a:rPr lang="en-US" altLang="ja-JP" sz="2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f>
                                  <m:fPr>
                                    <m:ctrlPr>
                                      <a:rPr lang="en-US" altLang="ja-JP" sz="2800" b="0" i="1" smtClean="0">
                                        <a:latin typeface="Cambria Math" panose="02040503050406030204" pitchFamily="18" charset="0"/>
                                        <a:ea typeface="Cambria Math" panose="02040503050406030204" pitchFamily="18" charset="0"/>
                                      </a:rPr>
                                    </m:ctrlPr>
                                  </m:fPr>
                                  <m:num>
                                    <m:r>
                                      <m:rPr>
                                        <m:brk m:alnAt="7"/>
                                      </m:rP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𝑎</m:t>
                                    </m:r>
                                  </m:den>
                                </m:f>
                              </m:e>
                            </m:mr>
                            <m:mr>
                              <m:e>
                                <m:f>
                                  <m:fPr>
                                    <m:ctrlPr>
                                      <a:rPr lang="en-US" altLang="ja-JP" sz="2800" b="0" i="1" smtClean="0">
                                        <a:latin typeface="Cambria Math" panose="02040503050406030204" pitchFamily="18" charset="0"/>
                                        <a:ea typeface="Cambria Math" panose="02040503050406030204" pitchFamily="18" charset="0"/>
                                      </a:rPr>
                                    </m:ctrlPr>
                                  </m:fPr>
                                  <m:num>
                                    <m: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𝑏</m:t>
                                    </m:r>
                                  </m:den>
                                </m:f>
                              </m:e>
                            </m:mr>
                          </m:m>
                        </m:e>
                      </m:d>
                    </m:oMath>
                  </m:oMathPara>
                </a14:m>
                <a:endParaRPr lang="en-US" altLang="ja-JP" sz="2800" i="1" dirty="0">
                  <a:latin typeface="Cambria Math" panose="02040503050406030204" pitchFamily="18" charset="0"/>
                  <a:ea typeface="Cambria Math" panose="02040503050406030204" pitchFamily="18" charset="0"/>
                </a:endParaRPr>
              </a:p>
            </p:txBody>
          </p:sp>
        </mc:Choice>
        <mc:Fallback xmlns="">
          <p:sp>
            <p:nvSpPr>
              <p:cNvPr id="4" name="テキスト ボックス 3">
                <a:extLst>
                  <a:ext uri="{FF2B5EF4-FFF2-40B4-BE49-F238E27FC236}">
                    <a16:creationId xmlns:a16="http://schemas.microsoft.com/office/drawing/2014/main" id="{30889F21-9FA4-AFD9-1DE9-7C84ABDCE626}"/>
                  </a:ext>
                </a:extLst>
              </p:cNvPr>
              <p:cNvSpPr txBox="1">
                <a:spLocks noRot="1" noChangeAspect="1" noMove="1" noResize="1" noEditPoints="1" noAdjustHandles="1" noChangeArrowheads="1" noChangeShapeType="1" noTextEdit="1"/>
              </p:cNvSpPr>
              <p:nvPr/>
            </p:nvSpPr>
            <p:spPr>
              <a:xfrm>
                <a:off x="-2008991" y="2444318"/>
                <a:ext cx="10559044" cy="27706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C45C5A8-BEE8-43EB-E708-08B14C7CB2C7}"/>
                  </a:ext>
                </a:extLst>
              </p:cNvPr>
              <p:cNvSpPr txBox="1"/>
              <p:nvPr/>
            </p:nvSpPr>
            <p:spPr>
              <a:xfrm>
                <a:off x="6647054" y="2759889"/>
                <a:ext cx="609600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𝑎</m:t>
                          </m:r>
                        </m:den>
                      </m:f>
                      <m:r>
                        <a:rPr lang="en-US" altLang="ja-JP" b="0" i="1" smtClean="0">
                          <a:latin typeface="Cambria Math" panose="02040503050406030204" pitchFamily="18" charset="0"/>
                          <a:ea typeface="Cambria Math" panose="02040503050406030204" pitchFamily="18" charset="0"/>
                        </a:rPr>
                        <m:t>= </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up>
                                  <m:r>
                                    <a:rPr lang="en-US" altLang="ja-JP" sz="1800" i="1">
                                      <a:latin typeface="Cambria Math" panose="02040503050406030204" pitchFamily="18" charset="0"/>
                                    </a:rPr>
                                    <m:t>2</m:t>
                                  </m:r>
                                </m:sup>
                              </m:sSubSup>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e>
                      </m:d>
                    </m:oMath>
                  </m:oMathPara>
                </a14:m>
                <a:endParaRPr lang="ja-JP" altLang="en-US" dirty="0"/>
              </a:p>
            </p:txBody>
          </p:sp>
        </mc:Choice>
        <mc:Fallback xmlns="">
          <p:sp>
            <p:nvSpPr>
              <p:cNvPr id="6" name="テキスト ボックス 5">
                <a:extLst>
                  <a:ext uri="{FF2B5EF4-FFF2-40B4-BE49-F238E27FC236}">
                    <a16:creationId xmlns:a16="http://schemas.microsoft.com/office/drawing/2014/main" id="{8C45C5A8-BEE8-43EB-E708-08B14C7CB2C7}"/>
                  </a:ext>
                </a:extLst>
              </p:cNvPr>
              <p:cNvSpPr txBox="1">
                <a:spLocks noRot="1" noChangeAspect="1" noMove="1" noResize="1" noEditPoints="1" noAdjustHandles="1" noChangeArrowheads="1" noChangeShapeType="1" noTextEdit="1"/>
              </p:cNvSpPr>
              <p:nvPr/>
            </p:nvSpPr>
            <p:spPr>
              <a:xfrm>
                <a:off x="6647054" y="2759889"/>
                <a:ext cx="6096000" cy="98405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0CDC410-0F53-6C71-2171-7D48E11365D6}"/>
                  </a:ext>
                </a:extLst>
              </p:cNvPr>
              <p:cNvSpPr txBox="1"/>
              <p:nvPr/>
            </p:nvSpPr>
            <p:spPr>
              <a:xfrm>
                <a:off x="6239004" y="4274837"/>
                <a:ext cx="656888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𝑏</m:t>
                          </m:r>
                        </m:den>
                      </m:f>
                      <m:r>
                        <a:rPr lang="en-US" altLang="ja-JP" i="1">
                          <a:latin typeface="Cambria Math" panose="02040503050406030204" pitchFamily="18" charset="0"/>
                          <a:ea typeface="Cambria Math" panose="02040503050406030204" pitchFamily="18" charset="0"/>
                        </a:rPr>
                        <m:t>=</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2</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r>
                            <a:rPr lang="en-US" altLang="ja-JP" sz="1800" b="0" i="1" smtClean="0">
                              <a:latin typeface="Cambria Math" panose="02040503050406030204" pitchFamily="18" charset="0"/>
                            </a:rPr>
                            <m:t>𝑁</m:t>
                          </m:r>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D0CDC410-0F53-6C71-2171-7D48E11365D6}"/>
                  </a:ext>
                </a:extLst>
              </p:cNvPr>
              <p:cNvSpPr txBox="1">
                <a:spLocks noRot="1" noChangeAspect="1" noMove="1" noResize="1" noEditPoints="1" noAdjustHandles="1" noChangeArrowheads="1" noChangeShapeType="1" noTextEdit="1"/>
              </p:cNvSpPr>
              <p:nvPr/>
            </p:nvSpPr>
            <p:spPr>
              <a:xfrm>
                <a:off x="6239004" y="4274837"/>
                <a:ext cx="6568888" cy="984052"/>
              </a:xfrm>
              <a:prstGeom prst="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FC086F57-74D3-B004-7740-A4C69BF18772}"/>
              </a:ext>
            </a:extLst>
          </p:cNvPr>
          <p:cNvCxnSpPr/>
          <p:nvPr/>
        </p:nvCxnSpPr>
        <p:spPr>
          <a:xfrm flipH="1" flipV="1">
            <a:off x="5148775" y="4766863"/>
            <a:ext cx="2114843" cy="53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2E50CA18-BB57-683F-5F53-5556A2B97A5F}"/>
              </a:ext>
            </a:extLst>
          </p:cNvPr>
          <p:cNvCxnSpPr>
            <a:cxnSpLocks/>
          </p:cNvCxnSpPr>
          <p:nvPr/>
        </p:nvCxnSpPr>
        <p:spPr>
          <a:xfrm flipH="1">
            <a:off x="5148774" y="3395003"/>
            <a:ext cx="2049195" cy="783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966C1AC5-C40B-9FEF-DAFA-E28FE7297E03}"/>
              </a:ext>
            </a:extLst>
          </p:cNvPr>
          <p:cNvSpPr txBox="1"/>
          <p:nvPr/>
        </p:nvSpPr>
        <p:spPr>
          <a:xfrm>
            <a:off x="5249576" y="4164572"/>
            <a:ext cx="1978855" cy="369332"/>
          </a:xfrm>
          <a:prstGeom prst="rect">
            <a:avLst/>
          </a:prstGeom>
          <a:noFill/>
        </p:spPr>
        <p:txBody>
          <a:bodyPr wrap="square" rtlCol="0">
            <a:spAutoFit/>
          </a:bodyPr>
          <a:lstStyle/>
          <a:p>
            <a:r>
              <a:rPr kumimoji="1" lang="en-US" altLang="ja-JP" dirty="0"/>
              <a:t>Substitute into</a:t>
            </a:r>
            <a:endParaRPr kumimoji="1" lang="ja-JP" altLang="en-US" dirty="0"/>
          </a:p>
        </p:txBody>
      </p:sp>
    </p:spTree>
    <p:extLst>
      <p:ext uri="{BB962C8B-B14F-4D97-AF65-F5344CB8AC3E}">
        <p14:creationId xmlns:p14="http://schemas.microsoft.com/office/powerpoint/2010/main" val="4041996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1F572-F8FF-31E9-42F8-03A408E3EDD3}"/>
              </a:ext>
            </a:extLst>
          </p:cNvPr>
          <p:cNvSpPr>
            <a:spLocks noGrp="1"/>
          </p:cNvSpPr>
          <p:nvPr>
            <p:ph type="title"/>
          </p:nvPr>
        </p:nvSpPr>
        <p:spPr/>
        <p:txBody>
          <a:bodyPr/>
          <a:lstStyle/>
          <a:p>
            <a:r>
              <a:rPr kumimoji="1" lang="en-US" altLang="ja-JP" dirty="0"/>
              <a:t>Code Along: Let’s implement it!</a:t>
            </a:r>
            <a:endParaRPr kumimoji="1" lang="ja-JP" altLang="en-US" dirty="0"/>
          </a:p>
        </p:txBody>
      </p:sp>
      <p:pic>
        <p:nvPicPr>
          <p:cNvPr id="7" name="図 6">
            <a:extLst>
              <a:ext uri="{FF2B5EF4-FFF2-40B4-BE49-F238E27FC236}">
                <a16:creationId xmlns:a16="http://schemas.microsoft.com/office/drawing/2014/main" id="{B5253DB3-A087-6B15-DCA9-7126C4FC6C30}"/>
              </a:ext>
            </a:extLst>
          </p:cNvPr>
          <p:cNvPicPr>
            <a:picLocks noChangeAspect="1"/>
          </p:cNvPicPr>
          <p:nvPr/>
        </p:nvPicPr>
        <p:blipFill>
          <a:blip r:embed="rId2"/>
          <a:stretch>
            <a:fillRect/>
          </a:stretch>
        </p:blipFill>
        <p:spPr>
          <a:xfrm>
            <a:off x="1819247" y="1978557"/>
            <a:ext cx="8063011" cy="4039587"/>
          </a:xfrm>
          <a:prstGeom prst="rect">
            <a:avLst/>
          </a:prstGeom>
        </p:spPr>
      </p:pic>
    </p:spTree>
    <p:extLst>
      <p:ext uri="{BB962C8B-B14F-4D97-AF65-F5344CB8AC3E}">
        <p14:creationId xmlns:p14="http://schemas.microsoft.com/office/powerpoint/2010/main" val="1892126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00676-E24B-F4AA-F375-AAD9204AD0CD}"/>
              </a:ext>
            </a:extLst>
          </p:cNvPr>
          <p:cNvSpPr>
            <a:spLocks noGrp="1"/>
          </p:cNvSpPr>
          <p:nvPr>
            <p:ph type="title"/>
          </p:nvPr>
        </p:nvSpPr>
        <p:spPr/>
        <p:txBody>
          <a:bodyPr/>
          <a:lstStyle/>
          <a:p>
            <a:r>
              <a:rPr lang="en-US" altLang="ja-JP" dirty="0"/>
              <a:t>Visualizing the actual iterative learning  process</a:t>
            </a:r>
            <a:endParaRPr kumimoji="1" lang="ja-JP" altLang="en-US" dirty="0"/>
          </a:p>
        </p:txBody>
      </p:sp>
      <p:pic>
        <p:nvPicPr>
          <p:cNvPr id="1028" name="Picture 4">
            <a:extLst>
              <a:ext uri="{FF2B5EF4-FFF2-40B4-BE49-F238E27FC236}">
                <a16:creationId xmlns:a16="http://schemas.microsoft.com/office/drawing/2014/main" id="{06D82ABC-58BC-7BA5-0136-BEAC77842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72"/>
          <a:stretch/>
        </p:blipFill>
        <p:spPr bwMode="auto">
          <a:xfrm>
            <a:off x="760379" y="1953487"/>
            <a:ext cx="4998651" cy="43247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785E5A7-493A-5BD3-58CC-C850DBFE2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759" y="2585783"/>
            <a:ext cx="4881057" cy="354243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8E25095-9BC7-3CDC-A383-FF2BC4C931A7}"/>
              </a:ext>
            </a:extLst>
          </p:cNvPr>
          <p:cNvSpPr txBox="1"/>
          <p:nvPr/>
        </p:nvSpPr>
        <p:spPr>
          <a:xfrm>
            <a:off x="8153400" y="1953486"/>
            <a:ext cx="3015574" cy="646331"/>
          </a:xfrm>
          <a:prstGeom prst="rect">
            <a:avLst/>
          </a:prstGeom>
          <a:noFill/>
        </p:spPr>
        <p:txBody>
          <a:bodyPr wrap="square" rtlCol="0">
            <a:spAutoFit/>
          </a:bodyPr>
          <a:lstStyle/>
          <a:p>
            <a:r>
              <a:rPr kumimoji="1" lang="en-US" altLang="ja-JP" dirty="0"/>
              <a:t>Value of Cost Function as iteration proceeds</a:t>
            </a:r>
            <a:endParaRPr kumimoji="1" lang="ja-JP" altLang="en-US" dirty="0"/>
          </a:p>
        </p:txBody>
      </p:sp>
      <p:sp>
        <p:nvSpPr>
          <p:cNvPr id="6" name="テキスト ボックス 5">
            <a:extLst>
              <a:ext uri="{FF2B5EF4-FFF2-40B4-BE49-F238E27FC236}">
                <a16:creationId xmlns:a16="http://schemas.microsoft.com/office/drawing/2014/main" id="{83BD1632-E5DF-00BD-8CF2-0C00F75E14EE}"/>
              </a:ext>
            </a:extLst>
          </p:cNvPr>
          <p:cNvSpPr txBox="1"/>
          <p:nvPr/>
        </p:nvSpPr>
        <p:spPr>
          <a:xfrm>
            <a:off x="7673420" y="6211669"/>
            <a:ext cx="4321404" cy="646331"/>
          </a:xfrm>
          <a:prstGeom prst="rect">
            <a:avLst/>
          </a:prstGeom>
          <a:noFill/>
        </p:spPr>
        <p:txBody>
          <a:bodyPr wrap="square" rtlCol="0">
            <a:spAutoFit/>
          </a:bodyPr>
          <a:lstStyle/>
          <a:p>
            <a:r>
              <a:rPr lang="en-US" altLang="ja-JP" dirty="0">
                <a:sym typeface="Wingdings" panose="05000000000000000000" pitchFamily="2" charset="2"/>
              </a:rPr>
              <a:t> </a:t>
            </a:r>
            <a:r>
              <a:rPr kumimoji="1" lang="en-US" altLang="ja-JP" dirty="0"/>
              <a:t>most of the optimization occurs in the earlier iterations</a:t>
            </a:r>
            <a:endParaRPr kumimoji="1" lang="ja-JP" altLang="en-US" dirty="0"/>
          </a:p>
        </p:txBody>
      </p:sp>
      <p:sp>
        <p:nvSpPr>
          <p:cNvPr id="7" name="テキスト ボックス 6">
            <a:extLst>
              <a:ext uri="{FF2B5EF4-FFF2-40B4-BE49-F238E27FC236}">
                <a16:creationId xmlns:a16="http://schemas.microsoft.com/office/drawing/2014/main" id="{83B448F5-978B-4983-3F62-FFF1DD195ABD}"/>
              </a:ext>
            </a:extLst>
          </p:cNvPr>
          <p:cNvSpPr txBox="1"/>
          <p:nvPr/>
        </p:nvSpPr>
        <p:spPr>
          <a:xfrm>
            <a:off x="1572590" y="1893180"/>
            <a:ext cx="3015574" cy="369332"/>
          </a:xfrm>
          <a:prstGeom prst="rect">
            <a:avLst/>
          </a:prstGeom>
          <a:noFill/>
        </p:spPr>
        <p:txBody>
          <a:bodyPr wrap="square" rtlCol="0">
            <a:spAutoFit/>
          </a:bodyPr>
          <a:lstStyle/>
          <a:p>
            <a:r>
              <a:rPr kumimoji="1" lang="en-US" altLang="ja-JP" dirty="0"/>
              <a:t>Visualizing the loss</a:t>
            </a:r>
            <a:endParaRPr kumimoji="1" lang="ja-JP" altLang="en-US" dirty="0"/>
          </a:p>
        </p:txBody>
      </p:sp>
      <p:sp>
        <p:nvSpPr>
          <p:cNvPr id="8" name="楕円 7">
            <a:extLst>
              <a:ext uri="{FF2B5EF4-FFF2-40B4-BE49-F238E27FC236}">
                <a16:creationId xmlns:a16="http://schemas.microsoft.com/office/drawing/2014/main" id="{905C5C2A-9AC3-E866-36BA-6A1F57D9DD61}"/>
              </a:ext>
            </a:extLst>
          </p:cNvPr>
          <p:cNvSpPr/>
          <p:nvPr/>
        </p:nvSpPr>
        <p:spPr>
          <a:xfrm>
            <a:off x="2777253" y="3874629"/>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093063-90E5-40B0-B078-6876895BF6CE}"/>
              </a:ext>
            </a:extLst>
          </p:cNvPr>
          <p:cNvSpPr txBox="1"/>
          <p:nvPr/>
        </p:nvSpPr>
        <p:spPr>
          <a:xfrm>
            <a:off x="1667612" y="3544670"/>
            <a:ext cx="2616422" cy="307777"/>
          </a:xfrm>
          <a:prstGeom prst="rect">
            <a:avLst/>
          </a:prstGeom>
          <a:noFill/>
        </p:spPr>
        <p:txBody>
          <a:bodyPr wrap="none" rtlCol="0">
            <a:spAutoFit/>
          </a:bodyPr>
          <a:lstStyle/>
          <a:p>
            <a:r>
              <a:rPr kumimoji="1" lang="en-US" altLang="ja-JP" sz="1400" dirty="0"/>
              <a:t>Starting coordinate = (0, 0, z)</a:t>
            </a:r>
            <a:endParaRPr kumimoji="1" lang="ja-JP" altLang="en-US" sz="1400" dirty="0"/>
          </a:p>
        </p:txBody>
      </p:sp>
      <p:sp>
        <p:nvSpPr>
          <p:cNvPr id="12" name="テキスト ボックス 11">
            <a:extLst>
              <a:ext uri="{FF2B5EF4-FFF2-40B4-BE49-F238E27FC236}">
                <a16:creationId xmlns:a16="http://schemas.microsoft.com/office/drawing/2014/main" id="{9CB68978-0772-D0E4-15D0-B03B2154AD2F}"/>
              </a:ext>
            </a:extLst>
          </p:cNvPr>
          <p:cNvSpPr txBox="1"/>
          <p:nvPr/>
        </p:nvSpPr>
        <p:spPr>
          <a:xfrm>
            <a:off x="2119025" y="4689757"/>
            <a:ext cx="2406428" cy="276999"/>
          </a:xfrm>
          <a:prstGeom prst="rect">
            <a:avLst/>
          </a:prstGeom>
          <a:noFill/>
        </p:spPr>
        <p:txBody>
          <a:bodyPr wrap="none" rtlCol="0">
            <a:spAutoFit/>
          </a:bodyPr>
          <a:lstStyle/>
          <a:p>
            <a:r>
              <a:rPr kumimoji="1" lang="en-US" altLang="ja-JP" sz="1200" dirty="0"/>
              <a:t>Ending coordinate = global min</a:t>
            </a:r>
            <a:endParaRPr kumimoji="1" lang="ja-JP" altLang="en-US" sz="1200" dirty="0"/>
          </a:p>
        </p:txBody>
      </p:sp>
      <p:sp>
        <p:nvSpPr>
          <p:cNvPr id="13" name="楕円 12">
            <a:extLst>
              <a:ext uri="{FF2B5EF4-FFF2-40B4-BE49-F238E27FC236}">
                <a16:creationId xmlns:a16="http://schemas.microsoft.com/office/drawing/2014/main" id="{D93EC393-DC3A-9DF2-BC13-683526902394}"/>
              </a:ext>
            </a:extLst>
          </p:cNvPr>
          <p:cNvSpPr/>
          <p:nvPr/>
        </p:nvSpPr>
        <p:spPr>
          <a:xfrm>
            <a:off x="3290911" y="4581757"/>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7B015BDE-37C0-AA4F-60B1-C215AC40AB1C}"/>
              </a:ext>
            </a:extLst>
          </p:cNvPr>
          <p:cNvGrpSpPr/>
          <p:nvPr/>
        </p:nvGrpSpPr>
        <p:grpSpPr>
          <a:xfrm>
            <a:off x="2865518" y="4062878"/>
            <a:ext cx="306000" cy="433800"/>
            <a:chOff x="2865518" y="4062878"/>
            <a:chExt cx="306000" cy="433800"/>
          </a:xfrm>
        </p:grpSpPr>
        <mc:AlternateContent xmlns:mc="http://schemas.openxmlformats.org/markup-compatibility/2006" xmlns:p14="http://schemas.microsoft.com/office/powerpoint/2010/main">
          <mc:Choice Requires="p14">
            <p:contentPart p14:bwMode="auto" r:id="rId4">
              <p14:nvContentPartPr>
                <p14:cNvPr id="21" name="インク 20">
                  <a:extLst>
                    <a:ext uri="{FF2B5EF4-FFF2-40B4-BE49-F238E27FC236}">
                      <a16:creationId xmlns:a16="http://schemas.microsoft.com/office/drawing/2014/main" id="{177D2EE0-BBA7-9451-3B1B-C1B8F73BA84D}"/>
                    </a:ext>
                  </a:extLst>
                </p14:cNvPr>
                <p14:cNvContentPartPr/>
                <p14:nvPr/>
              </p14:nvContentPartPr>
              <p14:xfrm>
                <a:off x="2865518" y="4062878"/>
                <a:ext cx="272160" cy="425520"/>
              </p14:xfrm>
            </p:contentPart>
          </mc:Choice>
          <mc:Fallback xmlns="">
            <p:pic>
              <p:nvPicPr>
                <p:cNvPr id="21" name="インク 20">
                  <a:extLst>
                    <a:ext uri="{FF2B5EF4-FFF2-40B4-BE49-F238E27FC236}">
                      <a16:creationId xmlns:a16="http://schemas.microsoft.com/office/drawing/2014/main" id="{177D2EE0-BBA7-9451-3B1B-C1B8F73BA84D}"/>
                    </a:ext>
                  </a:extLst>
                </p:cNvPr>
                <p:cNvPicPr/>
                <p:nvPr/>
              </p:nvPicPr>
              <p:blipFill>
                <a:blip r:embed="rId5"/>
                <a:stretch>
                  <a:fillRect/>
                </a:stretch>
              </p:blipFill>
              <p:spPr>
                <a:xfrm>
                  <a:off x="2856878" y="4053878"/>
                  <a:ext cx="2898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インク 21">
                  <a:extLst>
                    <a:ext uri="{FF2B5EF4-FFF2-40B4-BE49-F238E27FC236}">
                      <a16:creationId xmlns:a16="http://schemas.microsoft.com/office/drawing/2014/main" id="{F4C80DFE-BBAA-3C3D-42FD-09CDBACB7A76}"/>
                    </a:ext>
                  </a:extLst>
                </p14:cNvPr>
                <p14:cNvContentPartPr/>
                <p14:nvPr/>
              </p14:nvContentPartPr>
              <p14:xfrm>
                <a:off x="3148478" y="4435478"/>
                <a:ext cx="23040" cy="61200"/>
              </p14:xfrm>
            </p:contentPart>
          </mc:Choice>
          <mc:Fallback xmlns="">
            <p:pic>
              <p:nvPicPr>
                <p:cNvPr id="22" name="インク 21">
                  <a:extLst>
                    <a:ext uri="{FF2B5EF4-FFF2-40B4-BE49-F238E27FC236}">
                      <a16:creationId xmlns:a16="http://schemas.microsoft.com/office/drawing/2014/main" id="{F4C80DFE-BBAA-3C3D-42FD-09CDBACB7A76}"/>
                    </a:ext>
                  </a:extLst>
                </p:cNvPr>
                <p:cNvPicPr/>
                <p:nvPr/>
              </p:nvPicPr>
              <p:blipFill>
                <a:blip r:embed="rId7"/>
                <a:stretch>
                  <a:fillRect/>
                </a:stretch>
              </p:blipFill>
              <p:spPr>
                <a:xfrm>
                  <a:off x="3139478" y="4426838"/>
                  <a:ext cx="40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インク 23">
                  <a:extLst>
                    <a:ext uri="{FF2B5EF4-FFF2-40B4-BE49-F238E27FC236}">
                      <a16:creationId xmlns:a16="http://schemas.microsoft.com/office/drawing/2014/main" id="{BDD788AE-AFC5-65B3-C373-581866C16ADD}"/>
                    </a:ext>
                  </a:extLst>
                </p14:cNvPr>
                <p14:cNvContentPartPr/>
                <p14:nvPr/>
              </p14:nvContentPartPr>
              <p14:xfrm>
                <a:off x="3047318" y="4434398"/>
                <a:ext cx="92160" cy="53280"/>
              </p14:xfrm>
            </p:contentPart>
          </mc:Choice>
          <mc:Fallback xmlns="">
            <p:pic>
              <p:nvPicPr>
                <p:cNvPr id="24" name="インク 23">
                  <a:extLst>
                    <a:ext uri="{FF2B5EF4-FFF2-40B4-BE49-F238E27FC236}">
                      <a16:creationId xmlns:a16="http://schemas.microsoft.com/office/drawing/2014/main" id="{BDD788AE-AFC5-65B3-C373-581866C16ADD}"/>
                    </a:ext>
                  </a:extLst>
                </p:cNvPr>
                <p:cNvPicPr/>
                <p:nvPr/>
              </p:nvPicPr>
              <p:blipFill>
                <a:blip r:embed="rId9"/>
                <a:stretch>
                  <a:fillRect/>
                </a:stretch>
              </p:blipFill>
              <p:spPr>
                <a:xfrm>
                  <a:off x="3038318" y="4425398"/>
                  <a:ext cx="109800" cy="70920"/>
                </a:xfrm>
                <a:prstGeom prst="rect">
                  <a:avLst/>
                </a:prstGeom>
              </p:spPr>
            </p:pic>
          </mc:Fallback>
        </mc:AlternateContent>
      </p:grpSp>
    </p:spTree>
    <p:extLst>
      <p:ext uri="{BB962C8B-B14F-4D97-AF65-F5344CB8AC3E}">
        <p14:creationId xmlns:p14="http://schemas.microsoft.com/office/powerpoint/2010/main" val="1723018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DC97E-35E4-68FD-E9B5-45627EFE8543}"/>
              </a:ext>
            </a:extLst>
          </p:cNvPr>
          <p:cNvSpPr>
            <a:spLocks noGrp="1"/>
          </p:cNvSpPr>
          <p:nvPr>
            <p:ph type="title"/>
          </p:nvPr>
        </p:nvSpPr>
        <p:spPr/>
        <p:txBody>
          <a:bodyPr/>
          <a:lstStyle/>
          <a:p>
            <a:r>
              <a:rPr kumimoji="1" lang="en-US" altLang="ja-JP" dirty="0"/>
              <a:t>Hyperparameters of GD</a:t>
            </a:r>
            <a:endParaRPr kumimoji="1" lang="ja-JP" altLang="en-US" dirty="0"/>
          </a:p>
        </p:txBody>
      </p:sp>
      <p:sp>
        <p:nvSpPr>
          <p:cNvPr id="3" name="コンテンツ プレースホルダー 2">
            <a:extLst>
              <a:ext uri="{FF2B5EF4-FFF2-40B4-BE49-F238E27FC236}">
                <a16:creationId xmlns:a16="http://schemas.microsoft.com/office/drawing/2014/main" id="{B997F9C4-BDA9-90C4-B62B-A78D080CEF30}"/>
              </a:ext>
            </a:extLst>
          </p:cNvPr>
          <p:cNvSpPr>
            <a:spLocks noGrp="1"/>
          </p:cNvSpPr>
          <p:nvPr>
            <p:ph idx="1"/>
          </p:nvPr>
        </p:nvSpPr>
        <p:spPr/>
        <p:txBody>
          <a:bodyPr>
            <a:normAutofit lnSpcReduction="10000"/>
          </a:bodyPr>
          <a:lstStyle/>
          <a:p>
            <a:r>
              <a:rPr kumimoji="1" lang="en-US" altLang="ja-JP" dirty="0"/>
              <a:t>There are two hyperparameters (parameters that you need to determine by yourself by trial and error) in GD.</a:t>
            </a:r>
          </a:p>
          <a:p>
            <a:pPr lvl="1"/>
            <a:r>
              <a:rPr lang="en-US" altLang="ja-JP" dirty="0"/>
              <a:t>learning rate: it controls how quickly you want to move to get to the minima. In the above example, we choose 0.001.</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more likely the iteration trapped on a saddle point; learning process takes longer time</a:t>
            </a:r>
            <a:endParaRPr lang="en-US" altLang="ja-JP" dirty="0"/>
          </a:p>
          <a:p>
            <a:pPr lvl="1"/>
            <a:r>
              <a:rPr lang="en-US" altLang="ja-JP" dirty="0"/>
              <a:t>the epsilon: It controls when to stop the iterative process of GD. It is defined by the magnitude of gradient. In the above example we chose it as 0.1. </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learning process takes longer time (learning process might not finish forever; as counter-measure, sometimes we make another hyperparameter for the maximum number of iterations)</a:t>
            </a:r>
            <a:endParaRPr lang="en-US" altLang="ja-JP" dirty="0"/>
          </a:p>
          <a:p>
            <a:endParaRPr kumimoji="1" lang="ja-JP" altLang="en-US" dirty="0"/>
          </a:p>
        </p:txBody>
      </p:sp>
    </p:spTree>
    <p:extLst>
      <p:ext uri="{BB962C8B-B14F-4D97-AF65-F5344CB8AC3E}">
        <p14:creationId xmlns:p14="http://schemas.microsoft.com/office/powerpoint/2010/main" val="203332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496CD-1F86-8A2D-14B7-BCCC9D97A90F}"/>
              </a:ext>
            </a:extLst>
          </p:cNvPr>
          <p:cNvSpPr>
            <a:spLocks noGrp="1"/>
          </p:cNvSpPr>
          <p:nvPr>
            <p:ph type="title"/>
          </p:nvPr>
        </p:nvSpPr>
        <p:spPr/>
        <p:txBody>
          <a:bodyPr/>
          <a:lstStyle/>
          <a:p>
            <a:r>
              <a:rPr kumimoji="1" lang="en-US" altLang="ja-JP" dirty="0"/>
              <a:t>Advantage of using iterative approach/GD</a:t>
            </a:r>
            <a:endParaRPr kumimoji="1" lang="ja-JP" altLang="en-US" dirty="0"/>
          </a:p>
        </p:txBody>
      </p:sp>
      <p:sp>
        <p:nvSpPr>
          <p:cNvPr id="3" name="コンテンツ プレースホルダー 2">
            <a:extLst>
              <a:ext uri="{FF2B5EF4-FFF2-40B4-BE49-F238E27FC236}">
                <a16:creationId xmlns:a16="http://schemas.microsoft.com/office/drawing/2014/main" id="{FAB0712D-9DFD-DCEA-0C55-3516AB685CA7}"/>
              </a:ext>
            </a:extLst>
          </p:cNvPr>
          <p:cNvSpPr>
            <a:spLocks noGrp="1"/>
          </p:cNvSpPr>
          <p:nvPr>
            <p:ph idx="1"/>
          </p:nvPr>
        </p:nvSpPr>
        <p:spPr/>
        <p:txBody>
          <a:bodyPr>
            <a:normAutofit/>
          </a:bodyPr>
          <a:lstStyle/>
          <a:p>
            <a:r>
              <a:rPr kumimoji="1" lang="en-US" altLang="ja-JP" dirty="0"/>
              <a:t>Why iterative approach preferred to analytical one?</a:t>
            </a:r>
            <a:endParaRPr lang="en-US" altLang="ja-JP" dirty="0"/>
          </a:p>
          <a:p>
            <a:r>
              <a:rPr lang="en-US" altLang="ja-JP" dirty="0"/>
              <a:t>Three problems in analytical approach:</a:t>
            </a:r>
          </a:p>
          <a:p>
            <a:pPr marL="914400" lvl="1" indent="-457200">
              <a:buFont typeface="+mj-lt"/>
              <a:buAutoNum type="arabicPeriod"/>
            </a:pPr>
            <a:r>
              <a:rPr lang="en-US" altLang="ja-JP" dirty="0"/>
              <a:t>Time Complexity is too high, because it always require calculation of inverse matrix. Calculation of inverse matrix for n*n matrix requires O(n^3).</a:t>
            </a:r>
          </a:p>
          <a:p>
            <a:pPr marL="914400" lvl="1" indent="-457200">
              <a:buFont typeface="+mj-lt"/>
              <a:buAutoNum type="arabicPeriod"/>
            </a:pPr>
            <a:r>
              <a:rPr kumimoji="1" lang="en-US" altLang="ja-JP" dirty="0"/>
              <a:t>Space Complexity is high and intolerable </a:t>
            </a:r>
            <a:r>
              <a:rPr lang="en-US" altLang="ja-JP" dirty="0"/>
              <a:t>when there are millions of data points (=observations)</a:t>
            </a:r>
            <a:r>
              <a:rPr kumimoji="1" lang="en-US" altLang="ja-JP" dirty="0"/>
              <a:t>. O(n^2) required.</a:t>
            </a:r>
          </a:p>
          <a:p>
            <a:pPr marL="914400" lvl="1" indent="-457200">
              <a:buFont typeface="+mj-lt"/>
              <a:buAutoNum type="arabicPeriod"/>
            </a:pPr>
            <a:r>
              <a:rPr kumimoji="1" lang="en-US" altLang="ja-JP" dirty="0"/>
              <a:t>Many loss functions aren’t simple and so cannot be solved analytically (e.g. loss function for neural network).</a:t>
            </a:r>
          </a:p>
        </p:txBody>
      </p:sp>
    </p:spTree>
    <p:extLst>
      <p:ext uri="{BB962C8B-B14F-4D97-AF65-F5344CB8AC3E}">
        <p14:creationId xmlns:p14="http://schemas.microsoft.com/office/powerpoint/2010/main" val="143421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A5F5F-7177-9155-E66B-6FCD35250A46}"/>
              </a:ext>
            </a:extLst>
          </p:cNvPr>
          <p:cNvSpPr>
            <a:spLocks noGrp="1"/>
          </p:cNvSpPr>
          <p:nvPr>
            <p:ph type="title"/>
          </p:nvPr>
        </p:nvSpPr>
        <p:spPr/>
        <p:txBody>
          <a:bodyPr/>
          <a:lstStyle/>
          <a:p>
            <a:r>
              <a:rPr kumimoji="1" lang="en-US" altLang="ja-JP" dirty="0"/>
              <a:t>Code Along: Let’s implement </a:t>
            </a:r>
            <a:r>
              <a:rPr lang="en-US" altLang="ja-JP" dirty="0"/>
              <a:t>the SLR as a Class (if we have time)</a:t>
            </a:r>
            <a:endParaRPr kumimoji="1" lang="ja-JP" altLang="en-US" dirty="0"/>
          </a:p>
        </p:txBody>
      </p:sp>
      <p:pic>
        <p:nvPicPr>
          <p:cNvPr id="4" name="コンテンツ プレースホルダー 6">
            <a:extLst>
              <a:ext uri="{FF2B5EF4-FFF2-40B4-BE49-F238E27FC236}">
                <a16:creationId xmlns:a16="http://schemas.microsoft.com/office/drawing/2014/main" id="{44D72802-53E6-2889-67A3-D5FF56CD4D46}"/>
              </a:ext>
            </a:extLst>
          </p:cNvPr>
          <p:cNvPicPr>
            <a:picLocks noGrp="1" noChangeAspect="1"/>
          </p:cNvPicPr>
          <p:nvPr>
            <p:ph idx="1"/>
          </p:nvPr>
        </p:nvPicPr>
        <p:blipFill>
          <a:blip r:embed="rId2"/>
          <a:stretch>
            <a:fillRect/>
          </a:stretch>
        </p:blipFill>
        <p:spPr>
          <a:xfrm>
            <a:off x="1558997" y="1950956"/>
            <a:ext cx="4217450" cy="4351338"/>
          </a:xfrm>
        </p:spPr>
      </p:pic>
      <p:pic>
        <p:nvPicPr>
          <p:cNvPr id="5" name="図 4">
            <a:extLst>
              <a:ext uri="{FF2B5EF4-FFF2-40B4-BE49-F238E27FC236}">
                <a16:creationId xmlns:a16="http://schemas.microsoft.com/office/drawing/2014/main" id="{3CCF59D6-8E39-8F8A-5B78-6593A91F5064}"/>
              </a:ext>
            </a:extLst>
          </p:cNvPr>
          <p:cNvPicPr>
            <a:picLocks noChangeAspect="1"/>
          </p:cNvPicPr>
          <p:nvPr/>
        </p:nvPicPr>
        <p:blipFill>
          <a:blip r:embed="rId3"/>
          <a:stretch>
            <a:fillRect/>
          </a:stretch>
        </p:blipFill>
        <p:spPr>
          <a:xfrm>
            <a:off x="6617935" y="1733937"/>
            <a:ext cx="4449891" cy="4568357"/>
          </a:xfrm>
          <a:prstGeom prst="rect">
            <a:avLst/>
          </a:prstGeom>
        </p:spPr>
      </p:pic>
    </p:spTree>
    <p:extLst>
      <p:ext uri="{BB962C8B-B14F-4D97-AF65-F5344CB8AC3E}">
        <p14:creationId xmlns:p14="http://schemas.microsoft.com/office/powerpoint/2010/main" val="2430106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749B1-0C36-9463-27C8-D36F4D5FFF63}"/>
              </a:ext>
            </a:extLst>
          </p:cNvPr>
          <p:cNvSpPr>
            <a:spLocks noGrp="1"/>
          </p:cNvSpPr>
          <p:nvPr>
            <p:ph type="title"/>
          </p:nvPr>
        </p:nvSpPr>
        <p:spPr/>
        <p:txBody>
          <a:bodyPr/>
          <a:lstStyle/>
          <a:p>
            <a:r>
              <a:rPr kumimoji="1" lang="en-US" altLang="ja-JP" dirty="0"/>
              <a:t>Summary</a:t>
            </a:r>
            <a:endParaRPr kumimoji="1" lang="ja-JP" altLang="en-US" dirty="0"/>
          </a:p>
        </p:txBody>
      </p:sp>
      <p:sp>
        <p:nvSpPr>
          <p:cNvPr id="3" name="テキスト プレースホルダー 2">
            <a:extLst>
              <a:ext uri="{FF2B5EF4-FFF2-40B4-BE49-F238E27FC236}">
                <a16:creationId xmlns:a16="http://schemas.microsoft.com/office/drawing/2014/main" id="{42DD650E-A72D-F161-6EDA-0F0E9CDD5DA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96883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745449086"/>
              </p:ext>
            </p:extLst>
          </p:nvPr>
        </p:nvGraphicFramePr>
        <p:xfrm>
          <a:off x="897924" y="15531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AA52D1-951B-F5A9-7073-DF7F4C42E171}"/>
                  </a:ext>
                </a:extLst>
              </p:cNvPr>
              <p:cNvSpPr txBox="1"/>
              <p:nvPr/>
            </p:nvSpPr>
            <p:spPr>
              <a:xfrm>
                <a:off x="3095680" y="1553100"/>
                <a:ext cx="3060044" cy="1700722"/>
              </a:xfrm>
              <a:prstGeom prst="rect">
                <a:avLst/>
              </a:prstGeom>
              <a:noFill/>
            </p:spPr>
            <p:txBody>
              <a:bodyPr wrap="square">
                <a:spAutoFit/>
              </a:bodyPr>
              <a:lstStyle/>
              <a:p>
                <a:r>
                  <a:rPr kumimoji="1" lang="en-US" altLang="ja-JP" b="0" dirty="0"/>
                  <a:t>Design a cost function using the prepared model</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1" i="1" smtClean="0">
                              <a:latin typeface="Cambria Math" panose="02040503050406030204" pitchFamily="18" charset="0"/>
                            </a:rPr>
                            <m:t>𝜽</m:t>
                          </m:r>
                        </m:e>
                      </m:d>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m:oMathPara>
                </a14:m>
                <a:endParaRPr lang="en-US" altLang="ja-JP" dirty="0"/>
              </a:p>
              <a:p>
                <a:endParaRPr lang="ja-JP" altLang="en-US" dirty="0"/>
              </a:p>
            </p:txBody>
          </p:sp>
        </mc:Choice>
        <mc:Fallback xmlns="">
          <p:sp>
            <p:nvSpPr>
              <p:cNvPr id="6" name="テキスト ボックス 5">
                <a:extLst>
                  <a:ext uri="{FF2B5EF4-FFF2-40B4-BE49-F238E27FC236}">
                    <a16:creationId xmlns:a16="http://schemas.microsoft.com/office/drawing/2014/main" id="{2FAA52D1-951B-F5A9-7073-DF7F4C42E171}"/>
                  </a:ext>
                </a:extLst>
              </p:cNvPr>
              <p:cNvSpPr txBox="1">
                <a:spLocks noRot="1" noChangeAspect="1" noMove="1" noResize="1" noEditPoints="1" noAdjustHandles="1" noChangeArrowheads="1" noChangeShapeType="1" noTextEdit="1"/>
              </p:cNvSpPr>
              <p:nvPr/>
            </p:nvSpPr>
            <p:spPr>
              <a:xfrm>
                <a:off x="3095680" y="1553100"/>
                <a:ext cx="3060044" cy="1700722"/>
              </a:xfrm>
              <a:prstGeom prst="rect">
                <a:avLst/>
              </a:prstGeom>
              <a:blipFill>
                <a:blip r:embed="rId7"/>
                <a:stretch>
                  <a:fillRect l="-1793" t="-2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846D723-E4B8-D1B5-6259-9A137ECB2F5F}"/>
                  </a:ext>
                </a:extLst>
              </p:cNvPr>
              <p:cNvSpPr txBox="1"/>
              <p:nvPr/>
            </p:nvSpPr>
            <p:spPr>
              <a:xfrm>
                <a:off x="5856698" y="4394344"/>
                <a:ext cx="3153032" cy="1200329"/>
              </a:xfrm>
              <a:prstGeom prst="rect">
                <a:avLst/>
              </a:prstGeom>
              <a:noFill/>
            </p:spPr>
            <p:txBody>
              <a:bodyPr wrap="square">
                <a:spAutoFit/>
              </a:bodyPr>
              <a:lstStyle/>
              <a:p>
                <a:r>
                  <a:rPr kumimoji="1" lang="en-US" altLang="ja-JP" b="0" dirty="0"/>
                  <a:t>Optimiz</a:t>
                </a:r>
                <a:r>
                  <a:rPr lang="en-US" altLang="ja-JP" dirty="0"/>
                  <a:t>e the cost function using gradient descent</a:t>
                </a:r>
                <a:endParaRPr kumimoji="1" lang="en-US" altLang="ja-JP" b="0" dirty="0"/>
              </a:p>
              <a:p>
                <a:endParaRPr lang="en-US" altLang="ja-JP"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r>
                            <a:rPr lang="en-US" altLang="ja-JP" sz="1800" i="1">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sub>
                      </m:sSub>
                      <m:r>
                        <a:rPr lang="en-US" altLang="ja-JP" sz="1800" i="1">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m:rPr>
                          <m:sty m:val="p"/>
                        </m:rP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𝐽</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ja-JP" altLang="en-US" sz="1800" b="1" i="1">
                                  <a:latin typeface="Cambria Math" panose="02040503050406030204" pitchFamily="18" charset="0"/>
                                  <a:ea typeface="Cambria Math" panose="02040503050406030204" pitchFamily="18" charset="0"/>
                                </a:rPr>
                                <m:t>𝜽</m:t>
                              </m:r>
                            </m:e>
                            <m:sub>
                              <m:r>
                                <a:rPr lang="en-US" altLang="ja-JP" sz="1800" i="1">
                                  <a:latin typeface="Cambria Math" panose="02040503050406030204" pitchFamily="18" charset="0"/>
                                  <a:ea typeface="Cambria Math" panose="02040503050406030204" pitchFamily="18" charset="0"/>
                                </a:rPr>
                                <m:t>𝑖</m:t>
                              </m:r>
                            </m:sub>
                          </m:sSub>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F846D723-E4B8-D1B5-6259-9A137ECB2F5F}"/>
                  </a:ext>
                </a:extLst>
              </p:cNvPr>
              <p:cNvSpPr txBox="1">
                <a:spLocks noRot="1" noChangeAspect="1" noMove="1" noResize="1" noEditPoints="1" noAdjustHandles="1" noChangeArrowheads="1" noChangeShapeType="1" noTextEdit="1"/>
              </p:cNvSpPr>
              <p:nvPr/>
            </p:nvSpPr>
            <p:spPr>
              <a:xfrm>
                <a:off x="5856698" y="4394344"/>
                <a:ext cx="3153032" cy="1200329"/>
              </a:xfrm>
              <a:prstGeom prst="rect">
                <a:avLst/>
              </a:prstGeom>
              <a:blipFill>
                <a:blip r:embed="rId8"/>
                <a:stretch>
                  <a:fillRect l="-1741" t="-3046" b="-2030"/>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9D46497-717B-8C6A-F175-B0E147EC9E99}"/>
              </a:ext>
            </a:extLst>
          </p:cNvPr>
          <p:cNvPicPr>
            <a:picLocks noChangeAspect="1"/>
          </p:cNvPicPr>
          <p:nvPr/>
        </p:nvPicPr>
        <p:blipFill>
          <a:blip r:embed="rId9"/>
          <a:stretch>
            <a:fillRect/>
          </a:stretch>
        </p:blipFill>
        <p:spPr>
          <a:xfrm>
            <a:off x="8900578" y="1971604"/>
            <a:ext cx="1998596" cy="1001301"/>
          </a:xfrm>
          <a:prstGeom prst="rect">
            <a:avLst/>
          </a:prstGeom>
        </p:spPr>
      </p:pic>
      <p:cxnSp>
        <p:nvCxnSpPr>
          <p:cNvPr id="11" name="直線コネクタ 10">
            <a:extLst>
              <a:ext uri="{FF2B5EF4-FFF2-40B4-BE49-F238E27FC236}">
                <a16:creationId xmlns:a16="http://schemas.microsoft.com/office/drawing/2014/main" id="{2E0511B1-B4D3-9DFB-E1FB-B24D402BE5BC}"/>
              </a:ext>
            </a:extLst>
          </p:cNvPr>
          <p:cNvCxnSpPr/>
          <p:nvPr/>
        </p:nvCxnSpPr>
        <p:spPr>
          <a:xfrm flipV="1">
            <a:off x="2073617" y="5529179"/>
            <a:ext cx="704336" cy="619529"/>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BB0165A-933F-D91C-771B-EC3FAC71F501}"/>
              </a:ext>
            </a:extLst>
          </p:cNvPr>
          <p:cNvSpPr txBox="1"/>
          <p:nvPr/>
        </p:nvSpPr>
        <p:spPr>
          <a:xfrm>
            <a:off x="1428749" y="4368012"/>
            <a:ext cx="2364775" cy="1200329"/>
          </a:xfrm>
          <a:prstGeom prst="rect">
            <a:avLst/>
          </a:prstGeom>
          <a:noFill/>
        </p:spPr>
        <p:txBody>
          <a:bodyPr wrap="square" rtlCol="0">
            <a:spAutoFit/>
          </a:bodyPr>
          <a:lstStyle/>
          <a:p>
            <a:r>
              <a:rPr kumimoji="1" lang="en-US" altLang="ja-JP" dirty="0"/>
              <a:t>Choose a base model that suits that complexity of data </a:t>
            </a:r>
            <a:endParaRPr kumimoji="1" lang="ja-JP" altLang="en-US" dirty="0"/>
          </a:p>
        </p:txBody>
      </p:sp>
    </p:spTree>
    <p:extLst>
      <p:ext uri="{BB962C8B-B14F-4D97-AF65-F5344CB8AC3E}">
        <p14:creationId xmlns:p14="http://schemas.microsoft.com/office/powerpoint/2010/main" val="153077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A5923-A77B-50CC-A6F5-D0CB092EA316}"/>
              </a:ext>
            </a:extLst>
          </p:cNvPr>
          <p:cNvSpPr>
            <a:spLocks noGrp="1"/>
          </p:cNvSpPr>
          <p:nvPr>
            <p:ph type="title"/>
          </p:nvPr>
        </p:nvSpPr>
        <p:spPr/>
        <p:txBody>
          <a:bodyPr>
            <a:noAutofit/>
          </a:bodyPr>
          <a:lstStyle/>
          <a:p>
            <a:r>
              <a:rPr kumimoji="1" lang="en-US" altLang="ja-JP" sz="3600" dirty="0"/>
              <a:t>But pretend that you don’t know anything about libraries or even ML concepts. How will you predict a patient’s diabetes progression in the future?</a:t>
            </a:r>
            <a:endParaRPr kumimoji="1" lang="ja-JP" altLang="en-US" sz="3600" dirty="0"/>
          </a:p>
        </p:txBody>
      </p:sp>
      <p:sp>
        <p:nvSpPr>
          <p:cNvPr id="3" name="コンテンツ プレースホルダー 2">
            <a:extLst>
              <a:ext uri="{FF2B5EF4-FFF2-40B4-BE49-F238E27FC236}">
                <a16:creationId xmlns:a16="http://schemas.microsoft.com/office/drawing/2014/main" id="{1BC30842-9DC4-C4B8-C0F6-992199DB1EDF}"/>
              </a:ext>
            </a:extLst>
          </p:cNvPr>
          <p:cNvSpPr>
            <a:spLocks noGrp="1"/>
          </p:cNvSpPr>
          <p:nvPr>
            <p:ph idx="1"/>
          </p:nvPr>
        </p:nvSpPr>
        <p:spPr/>
        <p:txBody>
          <a:bodyPr>
            <a:normAutofit fontScale="92500"/>
          </a:bodyPr>
          <a:lstStyle/>
          <a:p>
            <a:endParaRPr kumimoji="1" lang="en-US" altLang="ja-JP" sz="2400" dirty="0"/>
          </a:p>
          <a:p>
            <a:r>
              <a:rPr kumimoji="1" lang="en-US" altLang="ja-JP" sz="2400" dirty="0"/>
              <a:t>We have data from the past – that shows the relationship between the patients’ status and the diabetes progression.</a:t>
            </a:r>
          </a:p>
          <a:p>
            <a:r>
              <a:rPr lang="en-US" altLang="ja-JP" sz="2400" u="sng" dirty="0"/>
              <a:t>We want to somehow use this data </a:t>
            </a:r>
          </a:p>
          <a:p>
            <a:r>
              <a:rPr kumimoji="1" lang="en-US" altLang="ja-JP" sz="2400" dirty="0"/>
              <a:t>IDEA: If we can determine the </a:t>
            </a:r>
            <a:r>
              <a:rPr kumimoji="1" lang="en-US" altLang="ja-JP" sz="2400" b="1" dirty="0"/>
              <a:t>relationship</a:t>
            </a:r>
            <a:r>
              <a:rPr kumimoji="1" lang="en-US" altLang="ja-JP" sz="2400" dirty="0"/>
              <a:t> between x and y from this past data, such as:</a:t>
            </a:r>
          </a:p>
          <a:p>
            <a:pPr lvl="1"/>
            <a:r>
              <a:rPr lang="en-US" altLang="ja-JP" sz="2000" dirty="0"/>
              <a:t>y is small when x is big (e.g. diabetes progression is small when a patient is younger)</a:t>
            </a:r>
          </a:p>
          <a:p>
            <a:pPr lvl="1"/>
            <a:r>
              <a:rPr kumimoji="1" lang="en-US" altLang="ja-JP" sz="2000" dirty="0"/>
              <a:t>y increases rapidly when x </a:t>
            </a:r>
            <a:r>
              <a:rPr lang="en-US" altLang="ja-JP" sz="2000" dirty="0"/>
              <a:t>is bigger</a:t>
            </a:r>
          </a:p>
          <a:p>
            <a:pPr lvl="1"/>
            <a:r>
              <a:rPr kumimoji="1" lang="en-US" altLang="ja-JP" sz="2000" dirty="0"/>
              <a:t>y is twice as big as x (diabetes progresses is twice faster when a patient has larger BMI)</a:t>
            </a:r>
          </a:p>
          <a:p>
            <a:pPr marL="0" indent="0">
              <a:buNone/>
            </a:pPr>
            <a:r>
              <a:rPr lang="en-US" altLang="ja-JP" sz="2400" dirty="0">
                <a:sym typeface="Wingdings" panose="05000000000000000000" pitchFamily="2" charset="2"/>
              </a:rPr>
              <a:t> </a:t>
            </a:r>
            <a:r>
              <a:rPr kumimoji="1" lang="en-US" altLang="ja-JP" sz="2400" dirty="0"/>
              <a:t>when another X (a patient’s status) is found, the relationship </a:t>
            </a:r>
            <a:r>
              <a:rPr lang="en-US" altLang="ja-JP" sz="2400" dirty="0"/>
              <a:t>can </a:t>
            </a:r>
            <a:r>
              <a:rPr kumimoji="1" lang="en-US" altLang="ja-JP" sz="2400" dirty="0"/>
              <a:t>inform the corresponding value of y (diabetes progression after a year).</a:t>
            </a:r>
            <a:endParaRPr kumimoji="1" lang="ja-JP" altLang="en-US" sz="2400" dirty="0"/>
          </a:p>
        </p:txBody>
      </p:sp>
    </p:spTree>
    <p:extLst>
      <p:ext uri="{BB962C8B-B14F-4D97-AF65-F5344CB8AC3E}">
        <p14:creationId xmlns:p14="http://schemas.microsoft.com/office/powerpoint/2010/main" val="3286799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3610D24-E2C9-B965-A79D-3A60561289B0}"/>
              </a:ext>
            </a:extLst>
          </p:cNvPr>
          <p:cNvSpPr>
            <a:spLocks noGrp="1"/>
          </p:cNvSpPr>
          <p:nvPr>
            <p:ph type="title"/>
          </p:nvPr>
        </p:nvSpPr>
        <p:spPr/>
        <p:txBody>
          <a:bodyPr/>
          <a:lstStyle/>
          <a:p>
            <a:endParaRPr lang="ja-JP" altLang="en-US"/>
          </a:p>
        </p:txBody>
      </p:sp>
      <p:sp>
        <p:nvSpPr>
          <p:cNvPr id="5" name="コンテンツ プレースホルダー 4">
            <a:extLst>
              <a:ext uri="{FF2B5EF4-FFF2-40B4-BE49-F238E27FC236}">
                <a16:creationId xmlns:a16="http://schemas.microsoft.com/office/drawing/2014/main" id="{07B49C47-6091-C2CD-17B8-52B39B7A451C}"/>
              </a:ext>
            </a:extLst>
          </p:cNvPr>
          <p:cNvSpPr>
            <a:spLocks noGrp="1"/>
          </p:cNvSpPr>
          <p:nvPr>
            <p:ph idx="1"/>
          </p:nvPr>
        </p:nvSpPr>
        <p:spPr/>
        <p:txBody>
          <a:bodyPr/>
          <a:lstStyle/>
          <a:p>
            <a:r>
              <a:rPr lang="en-US" altLang="ja-JP" dirty="0"/>
              <a:t>Something</a:t>
            </a:r>
          </a:p>
          <a:p>
            <a:r>
              <a:rPr lang="en-US" altLang="ja-JP" dirty="0"/>
              <a:t>Something you can try: </a:t>
            </a:r>
          </a:p>
          <a:p>
            <a:pPr lvl="1"/>
            <a:r>
              <a:rPr lang="en-US" altLang="ja-JP" dirty="0"/>
              <a:t>implementing logistic regression from scratch (make it inherit from the regression base class) </a:t>
            </a:r>
          </a:p>
          <a:p>
            <a:pPr lvl="1"/>
            <a:r>
              <a:rPr lang="en-US" altLang="ja-JP" dirty="0"/>
              <a:t>Implementing Ridge regression from scratch</a:t>
            </a:r>
            <a:endParaRPr lang="ja-JP" altLang="en-US" dirty="0"/>
          </a:p>
        </p:txBody>
      </p:sp>
    </p:spTree>
    <p:extLst>
      <p:ext uri="{BB962C8B-B14F-4D97-AF65-F5344CB8AC3E}">
        <p14:creationId xmlns:p14="http://schemas.microsoft.com/office/powerpoint/2010/main" val="1514105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7BF4FD-49E4-A5C8-D001-9D0C28F630A0}"/>
              </a:ext>
            </a:extLst>
          </p:cNvPr>
          <p:cNvSpPr>
            <a:spLocks noGrp="1"/>
          </p:cNvSpPr>
          <p:nvPr>
            <p:ph type="title"/>
          </p:nvPr>
        </p:nvSpPr>
        <p:spPr/>
        <p:txBody>
          <a:bodyPr/>
          <a:lstStyle/>
          <a:p>
            <a:r>
              <a:rPr lang="en-US" altLang="ja-JP" dirty="0"/>
              <a:t>What is Loss Function? Why we need it?</a:t>
            </a:r>
            <a:endParaRPr lang="ja-JP" altLang="en-US" dirty="0"/>
          </a:p>
        </p:txBody>
      </p:sp>
      <p:sp>
        <p:nvSpPr>
          <p:cNvPr id="5" name="コンテンツ プレースホルダー 4">
            <a:extLst>
              <a:ext uri="{FF2B5EF4-FFF2-40B4-BE49-F238E27FC236}">
                <a16:creationId xmlns:a16="http://schemas.microsoft.com/office/drawing/2014/main" id="{8E6752E1-DE5C-508A-0146-BE8BB6325237}"/>
              </a:ext>
            </a:extLst>
          </p:cNvPr>
          <p:cNvSpPr>
            <a:spLocks noGrp="1"/>
          </p:cNvSpPr>
          <p:nvPr>
            <p:ph idx="1"/>
          </p:nvPr>
        </p:nvSpPr>
        <p:spPr/>
        <p:txBody>
          <a:bodyPr>
            <a:normAutofit lnSpcReduction="10000"/>
          </a:bodyPr>
          <a:lstStyle/>
          <a:p>
            <a:pPr marL="514350" indent="-514350">
              <a:buAutoNum type="arabicPeriod"/>
            </a:pPr>
            <a:r>
              <a:rPr lang="en-US" altLang="ja-JP" dirty="0">
                <a:sym typeface="Wingdings" panose="05000000000000000000" pitchFamily="2" charset="2"/>
              </a:rPr>
              <a:t>We ASSUME that the data points represent the TRUE relationship between X and y</a:t>
            </a:r>
          </a:p>
          <a:p>
            <a:pPr marL="514350" indent="-514350">
              <a:buFont typeface="Arial" panose="020B0604020202020204" pitchFamily="34" charset="0"/>
              <a:buAutoNum type="arabicPeriod"/>
            </a:pPr>
            <a:r>
              <a:rPr lang="en-US" altLang="ja-JP" dirty="0"/>
              <a:t>We want our model (i.e. a line or any other functions) to represent the TRUTH.</a:t>
            </a:r>
          </a:p>
          <a:p>
            <a:pPr marL="514350" indent="-514350">
              <a:buFont typeface="Arial" panose="020B0604020202020204" pitchFamily="34" charset="0"/>
              <a:buAutoNum type="arabicPeriod"/>
            </a:pPr>
            <a:r>
              <a:rPr lang="en-US" altLang="ja-JP" dirty="0"/>
              <a:t>Even with a line, there are varieties of them </a:t>
            </a:r>
            <a:r>
              <a:rPr lang="en-US" altLang="ja-JP" dirty="0">
                <a:sym typeface="Wingdings" panose="05000000000000000000" pitchFamily="2" charset="2"/>
              </a:rPr>
              <a:t> Visually, we might be able to tell that s</a:t>
            </a:r>
            <a:r>
              <a:rPr kumimoji="1" lang="en-US" altLang="ja-JP" dirty="0"/>
              <a:t>ome of them </a:t>
            </a:r>
            <a:r>
              <a:rPr lang="en-US" altLang="ja-JP" dirty="0"/>
              <a:t>represents the true relationship better</a:t>
            </a:r>
          </a:p>
          <a:p>
            <a:pPr marL="514350" indent="-514350">
              <a:buFont typeface="Arial" panose="020B0604020202020204" pitchFamily="34" charset="0"/>
              <a:buAutoNum type="arabicPeriod"/>
            </a:pPr>
            <a:r>
              <a:rPr lang="en-US" altLang="ja-JP" dirty="0">
                <a:sym typeface="Wingdings" panose="05000000000000000000" pitchFamily="2" charset="2"/>
              </a:rPr>
              <a:t> However, we need a number that objectively and technically ranks each line to find the best line</a:t>
            </a:r>
          </a:p>
          <a:p>
            <a:pPr marL="514350" indent="-514350">
              <a:buFont typeface="Arial" panose="020B0604020202020204" pitchFamily="34" charset="0"/>
              <a:buAutoNum type="arabicPeriod"/>
            </a:pPr>
            <a:r>
              <a:rPr lang="en-US" altLang="ja-JP" dirty="0">
                <a:sym typeface="Wingdings" panose="05000000000000000000" pitchFamily="2" charset="2"/>
              </a:rPr>
              <a:t> Need for Loss function</a:t>
            </a:r>
          </a:p>
        </p:txBody>
      </p:sp>
    </p:spTree>
    <p:extLst>
      <p:ext uri="{BB962C8B-B14F-4D97-AF65-F5344CB8AC3E}">
        <p14:creationId xmlns:p14="http://schemas.microsoft.com/office/powerpoint/2010/main" val="2985963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8F856-7C24-0D83-9906-120173A9BF07}"/>
              </a:ext>
            </a:extLst>
          </p:cNvPr>
          <p:cNvSpPr>
            <a:spLocks noGrp="1"/>
          </p:cNvSpPr>
          <p:nvPr>
            <p:ph type="title"/>
          </p:nvPr>
        </p:nvSpPr>
        <p:spPr/>
        <p:txBody>
          <a:bodyPr/>
          <a:lstStyle/>
          <a:p>
            <a:r>
              <a:rPr kumimoji="1" lang="en-US" altLang="ja-JP" dirty="0"/>
              <a:t>Same with more comple</a:t>
            </a:r>
            <a:r>
              <a:rPr lang="en-US" altLang="ja-JP" dirty="0"/>
              <a:t>x algorithms, but they can fit to more complex data</a:t>
            </a:r>
            <a:endParaRPr kumimoji="1" lang="ja-JP" altLang="en-US" dirty="0"/>
          </a:p>
        </p:txBody>
      </p:sp>
      <p:pic>
        <p:nvPicPr>
          <p:cNvPr id="2052" name="Picture 4">
            <a:extLst>
              <a:ext uri="{FF2B5EF4-FFF2-40B4-BE49-F238E27FC236}">
                <a16:creationId xmlns:a16="http://schemas.microsoft.com/office/drawing/2014/main" id="{CE98BBFB-DE43-A647-E47E-67743D7F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20" y="2057940"/>
            <a:ext cx="4583718" cy="3332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4DDF7A1-8463-9761-A1E7-03FCD80B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36" y="2127095"/>
            <a:ext cx="4378717" cy="31838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a:extLst>
              <a:ext uri="{FF2B5EF4-FFF2-40B4-BE49-F238E27FC236}">
                <a16:creationId xmlns:a16="http://schemas.microsoft.com/office/drawing/2014/main" id="{6A864135-B502-C1AB-57FB-E44326509895}"/>
              </a:ext>
            </a:extLst>
          </p:cNvPr>
          <p:cNvCxnSpPr/>
          <p:nvPr/>
        </p:nvCxnSpPr>
        <p:spPr>
          <a:xfrm>
            <a:off x="1296329" y="234454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8C8D655-75A2-8DCF-FE67-6CA8C8AD4B4C}"/>
              </a:ext>
            </a:extLst>
          </p:cNvPr>
          <p:cNvCxnSpPr/>
          <p:nvPr/>
        </p:nvCxnSpPr>
        <p:spPr>
          <a:xfrm>
            <a:off x="1561171" y="289002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26BC30-AE3D-4C9B-E988-1C0552D762EB}"/>
              </a:ext>
            </a:extLst>
          </p:cNvPr>
          <p:cNvCxnSpPr>
            <a:cxnSpLocks/>
          </p:cNvCxnSpPr>
          <p:nvPr/>
        </p:nvCxnSpPr>
        <p:spPr>
          <a:xfrm>
            <a:off x="1761893" y="3357446"/>
            <a:ext cx="2007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E737911-D653-F246-0038-F5DA18FD39BF}"/>
              </a:ext>
            </a:extLst>
          </p:cNvPr>
          <p:cNvCxnSpPr>
            <a:cxnSpLocks/>
          </p:cNvCxnSpPr>
          <p:nvPr/>
        </p:nvCxnSpPr>
        <p:spPr>
          <a:xfrm flipV="1">
            <a:off x="1962615" y="3824121"/>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843545-B5C6-B29D-7FF7-A7A9F5E94499}"/>
              </a:ext>
            </a:extLst>
          </p:cNvPr>
          <p:cNvCxnSpPr>
            <a:cxnSpLocks/>
          </p:cNvCxnSpPr>
          <p:nvPr/>
        </p:nvCxnSpPr>
        <p:spPr>
          <a:xfrm flipV="1">
            <a:off x="2085278" y="4349340"/>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00E2197-D28E-2DCC-916C-6C56ADDAE0C0}"/>
              </a:ext>
            </a:extLst>
          </p:cNvPr>
          <p:cNvCxnSpPr>
            <a:cxnSpLocks/>
          </p:cNvCxnSpPr>
          <p:nvPr/>
        </p:nvCxnSpPr>
        <p:spPr>
          <a:xfrm flipV="1">
            <a:off x="2212588" y="4660645"/>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532B2FA-92B1-E6DA-686B-729F93FB8BA4}"/>
              </a:ext>
            </a:extLst>
          </p:cNvPr>
          <p:cNvCxnSpPr>
            <a:cxnSpLocks/>
          </p:cNvCxnSpPr>
          <p:nvPr/>
        </p:nvCxnSpPr>
        <p:spPr>
          <a:xfrm flipV="1">
            <a:off x="2409593" y="4921769"/>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A6527BD-5571-74FD-210F-F516EBD8D700}"/>
              </a:ext>
            </a:extLst>
          </p:cNvPr>
          <p:cNvCxnSpPr>
            <a:cxnSpLocks/>
          </p:cNvCxnSpPr>
          <p:nvPr/>
        </p:nvCxnSpPr>
        <p:spPr>
          <a:xfrm flipV="1">
            <a:off x="2577789" y="4845367"/>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C12AE8-214B-E571-0AB1-958E5E37C37E}"/>
              </a:ext>
            </a:extLst>
          </p:cNvPr>
          <p:cNvCxnSpPr>
            <a:cxnSpLocks/>
          </p:cNvCxnSpPr>
          <p:nvPr/>
        </p:nvCxnSpPr>
        <p:spPr>
          <a:xfrm flipV="1">
            <a:off x="2710673" y="4502246"/>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3831018-C8E5-8487-50B7-9FA1548034BD}"/>
              </a:ext>
            </a:extLst>
          </p:cNvPr>
          <p:cNvCxnSpPr>
            <a:cxnSpLocks/>
          </p:cNvCxnSpPr>
          <p:nvPr/>
        </p:nvCxnSpPr>
        <p:spPr>
          <a:xfrm>
            <a:off x="2818982" y="4072742"/>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548250-0896-D611-6F72-4C0C7623343B}"/>
              </a:ext>
            </a:extLst>
          </p:cNvPr>
          <p:cNvCxnSpPr>
            <a:cxnSpLocks/>
          </p:cNvCxnSpPr>
          <p:nvPr/>
        </p:nvCxnSpPr>
        <p:spPr>
          <a:xfrm flipV="1">
            <a:off x="2936536" y="3769982"/>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98D797-1B28-B999-32CC-536122880EB7}"/>
              </a:ext>
            </a:extLst>
          </p:cNvPr>
          <p:cNvCxnSpPr>
            <a:cxnSpLocks/>
          </p:cNvCxnSpPr>
          <p:nvPr/>
        </p:nvCxnSpPr>
        <p:spPr>
          <a:xfrm>
            <a:off x="3053649" y="3404597"/>
            <a:ext cx="117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A5B1E8C-418A-38AA-BF8A-695EE90B85F2}"/>
              </a:ext>
            </a:extLst>
          </p:cNvPr>
          <p:cNvCxnSpPr>
            <a:cxnSpLocks/>
          </p:cNvCxnSpPr>
          <p:nvPr/>
        </p:nvCxnSpPr>
        <p:spPr>
          <a:xfrm>
            <a:off x="3170723" y="3015235"/>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59EFF2-F047-980A-19AA-4DDBFC942EC1}"/>
              </a:ext>
            </a:extLst>
          </p:cNvPr>
          <p:cNvCxnSpPr>
            <a:cxnSpLocks/>
          </p:cNvCxnSpPr>
          <p:nvPr/>
        </p:nvCxnSpPr>
        <p:spPr>
          <a:xfrm>
            <a:off x="3259003" y="2721586"/>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1BF3E9-EFAD-38A0-0371-AA7B77164F74}"/>
              </a:ext>
            </a:extLst>
          </p:cNvPr>
          <p:cNvCxnSpPr>
            <a:cxnSpLocks/>
          </p:cNvCxnSpPr>
          <p:nvPr/>
        </p:nvCxnSpPr>
        <p:spPr>
          <a:xfrm>
            <a:off x="3376116" y="2394724"/>
            <a:ext cx="3345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190CEFF-FBC4-043D-9871-EB126AE4C222}"/>
              </a:ext>
            </a:extLst>
          </p:cNvPr>
          <p:cNvCxnSpPr>
            <a:cxnSpLocks/>
          </p:cNvCxnSpPr>
          <p:nvPr/>
        </p:nvCxnSpPr>
        <p:spPr>
          <a:xfrm>
            <a:off x="3710653" y="2625183"/>
            <a:ext cx="16997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AB29789-6BC1-C207-5D6A-153F10F9CE66}"/>
              </a:ext>
            </a:extLst>
          </p:cNvPr>
          <p:cNvCxnSpPr>
            <a:cxnSpLocks/>
          </p:cNvCxnSpPr>
          <p:nvPr/>
        </p:nvCxnSpPr>
        <p:spPr>
          <a:xfrm>
            <a:off x="3911289" y="3243147"/>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60AD5D2-07E0-E69B-321E-8D5D76075917}"/>
              </a:ext>
            </a:extLst>
          </p:cNvPr>
          <p:cNvCxnSpPr>
            <a:cxnSpLocks/>
          </p:cNvCxnSpPr>
          <p:nvPr/>
        </p:nvCxnSpPr>
        <p:spPr>
          <a:xfrm>
            <a:off x="4203079" y="4072742"/>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F10D063-9782-FD34-5CD9-B132478858A7}"/>
              </a:ext>
            </a:extLst>
          </p:cNvPr>
          <p:cNvCxnSpPr>
            <a:cxnSpLocks/>
          </p:cNvCxnSpPr>
          <p:nvPr/>
        </p:nvCxnSpPr>
        <p:spPr>
          <a:xfrm>
            <a:off x="4523592" y="4785250"/>
            <a:ext cx="4833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B52C0CE-F31F-4B09-E3F0-6140ACC58E66}"/>
              </a:ext>
            </a:extLst>
          </p:cNvPr>
          <p:cNvSpPr txBox="1"/>
          <p:nvPr/>
        </p:nvSpPr>
        <p:spPr>
          <a:xfrm>
            <a:off x="2046606" y="5568815"/>
            <a:ext cx="1778975" cy="369332"/>
          </a:xfrm>
          <a:prstGeom prst="rect">
            <a:avLst/>
          </a:prstGeom>
          <a:noFill/>
        </p:spPr>
        <p:txBody>
          <a:bodyPr wrap="square" rtlCol="0">
            <a:spAutoFit/>
          </a:bodyPr>
          <a:lstStyle/>
          <a:p>
            <a:r>
              <a:rPr kumimoji="1" lang="en-US" altLang="ja-JP" dirty="0"/>
              <a:t>Decision Tree</a:t>
            </a:r>
            <a:endParaRPr kumimoji="1" lang="ja-JP" altLang="en-US" dirty="0"/>
          </a:p>
        </p:txBody>
      </p:sp>
      <p:sp>
        <p:nvSpPr>
          <p:cNvPr id="41" name="テキスト ボックス 40">
            <a:extLst>
              <a:ext uri="{FF2B5EF4-FFF2-40B4-BE49-F238E27FC236}">
                <a16:creationId xmlns:a16="http://schemas.microsoft.com/office/drawing/2014/main" id="{827E56E1-1DCF-6AC7-BB5A-E31AD03D899F}"/>
              </a:ext>
            </a:extLst>
          </p:cNvPr>
          <p:cNvSpPr txBox="1"/>
          <p:nvPr/>
        </p:nvSpPr>
        <p:spPr>
          <a:xfrm>
            <a:off x="7954347" y="5574291"/>
            <a:ext cx="2153704" cy="369332"/>
          </a:xfrm>
          <a:prstGeom prst="rect">
            <a:avLst/>
          </a:prstGeom>
          <a:noFill/>
        </p:spPr>
        <p:txBody>
          <a:bodyPr wrap="square" rtlCol="0">
            <a:spAutoFit/>
          </a:bodyPr>
          <a:lstStyle/>
          <a:p>
            <a:r>
              <a:rPr kumimoji="1" lang="en-US" altLang="ja-JP" dirty="0"/>
              <a:t>Neural Network</a:t>
            </a:r>
            <a:endParaRPr kumimoji="1" lang="ja-JP" altLang="en-US" dirty="0"/>
          </a:p>
        </p:txBody>
      </p:sp>
      <p:sp>
        <p:nvSpPr>
          <p:cNvPr id="42" name="テキスト ボックス 41">
            <a:extLst>
              <a:ext uri="{FF2B5EF4-FFF2-40B4-BE49-F238E27FC236}">
                <a16:creationId xmlns:a16="http://schemas.microsoft.com/office/drawing/2014/main" id="{0332BF1A-5DA5-036F-5373-BDFC206B348A}"/>
              </a:ext>
            </a:extLst>
          </p:cNvPr>
          <p:cNvSpPr txBox="1"/>
          <p:nvPr/>
        </p:nvSpPr>
        <p:spPr>
          <a:xfrm>
            <a:off x="2974499" y="1688714"/>
            <a:ext cx="6363966" cy="369332"/>
          </a:xfrm>
          <a:prstGeom prst="rect">
            <a:avLst/>
          </a:prstGeom>
          <a:noFill/>
        </p:spPr>
        <p:txBody>
          <a:bodyPr wrap="square" rtlCol="0">
            <a:spAutoFit/>
          </a:bodyPr>
          <a:lstStyle/>
          <a:p>
            <a:r>
              <a:rPr kumimoji="1" lang="en-US" altLang="ja-JP" dirty="0"/>
              <a:t>Models (red line/curve) </a:t>
            </a:r>
            <a:r>
              <a:rPr lang="en-US" altLang="ja-JP" dirty="0"/>
              <a:t>fit to t</a:t>
            </a:r>
            <a:r>
              <a:rPr kumimoji="1" lang="en-US" altLang="ja-JP" dirty="0"/>
              <a:t>he data points (blue dots)</a:t>
            </a:r>
            <a:endParaRPr kumimoji="1" lang="ja-JP" altLang="en-US" dirty="0"/>
          </a:p>
        </p:txBody>
      </p:sp>
      <p:sp>
        <p:nvSpPr>
          <p:cNvPr id="3" name="テキスト ボックス 2">
            <a:extLst>
              <a:ext uri="{FF2B5EF4-FFF2-40B4-BE49-F238E27FC236}">
                <a16:creationId xmlns:a16="http://schemas.microsoft.com/office/drawing/2014/main" id="{21922705-AC8A-9AD4-BD2C-7AB5EE10A608}"/>
              </a:ext>
            </a:extLst>
          </p:cNvPr>
          <p:cNvSpPr txBox="1"/>
          <p:nvPr/>
        </p:nvSpPr>
        <p:spPr>
          <a:xfrm>
            <a:off x="1718090" y="6078907"/>
            <a:ext cx="8876783" cy="646331"/>
          </a:xfrm>
          <a:prstGeom prst="rect">
            <a:avLst/>
          </a:prstGeom>
          <a:noFill/>
        </p:spPr>
        <p:txBody>
          <a:bodyPr wrap="square" rtlCol="0">
            <a:spAutoFit/>
          </a:bodyPr>
          <a:lstStyle/>
          <a:p>
            <a:r>
              <a:rPr kumimoji="1" lang="en-US" altLang="ja-JP" dirty="0"/>
              <a:t>We are trying to achieve a function (a line/curve, </a:t>
            </a:r>
            <a:r>
              <a:rPr kumimoji="1" lang="en-US" altLang="ja-JP" dirty="0" err="1"/>
              <a:t>etc</a:t>
            </a:r>
            <a:r>
              <a:rPr kumimoji="1" lang="en-US" altLang="ja-JP" dirty="0"/>
              <a:t>) that best describe of the true relationship between features (predictors) and a label (target).</a:t>
            </a:r>
            <a:endParaRPr kumimoji="1" lang="ja-JP" altLang="en-US" dirty="0"/>
          </a:p>
        </p:txBody>
      </p:sp>
      <p:sp>
        <p:nvSpPr>
          <p:cNvPr id="4" name="矢印: 右 3">
            <a:extLst>
              <a:ext uri="{FF2B5EF4-FFF2-40B4-BE49-F238E27FC236}">
                <a16:creationId xmlns:a16="http://schemas.microsoft.com/office/drawing/2014/main" id="{24710331-D135-7FFE-0D28-6BCF3A758FA5}"/>
              </a:ext>
            </a:extLst>
          </p:cNvPr>
          <p:cNvSpPr/>
          <p:nvPr/>
        </p:nvSpPr>
        <p:spPr>
          <a:xfrm>
            <a:off x="464880" y="6156417"/>
            <a:ext cx="9638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4363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0F70-1F99-6FA7-8160-A580C2A453FE}"/>
              </a:ext>
            </a:extLst>
          </p:cNvPr>
          <p:cNvSpPr>
            <a:spLocks noGrp="1"/>
          </p:cNvSpPr>
          <p:nvPr>
            <p:ph type="title"/>
          </p:nvPr>
        </p:nvSpPr>
        <p:spPr/>
        <p:txBody>
          <a:bodyPr/>
          <a:lstStyle/>
          <a:p>
            <a:r>
              <a:rPr kumimoji="1" lang="en-US" altLang="ja-JP" dirty="0"/>
              <a:t>Cost Function 3 - example</a:t>
            </a:r>
            <a:endParaRPr kumimoji="1" lang="ja-JP" altLang="en-US" dirty="0"/>
          </a:p>
        </p:txBody>
      </p:sp>
      <p:cxnSp>
        <p:nvCxnSpPr>
          <p:cNvPr id="22" name="直線矢印コネクタ 21">
            <a:extLst>
              <a:ext uri="{FF2B5EF4-FFF2-40B4-BE49-F238E27FC236}">
                <a16:creationId xmlns:a16="http://schemas.microsoft.com/office/drawing/2014/main" id="{61A1CA89-21D5-1596-3EA5-6B37F32A824F}"/>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313F39FF-A0C0-5EA4-8FC2-8B628E9A36C6}"/>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楕円 24">
            <a:extLst>
              <a:ext uri="{FF2B5EF4-FFF2-40B4-BE49-F238E27FC236}">
                <a16:creationId xmlns:a16="http://schemas.microsoft.com/office/drawing/2014/main" id="{C8DD8265-6366-C31E-167E-AFA1E31E003A}"/>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7A252D2-FA77-42B0-9255-6B70D99F47FB}"/>
              </a:ext>
            </a:extLst>
          </p:cNvPr>
          <p:cNvCxnSpPr>
            <a:cxnSpLocks/>
          </p:cNvCxnSpPr>
          <p:nvPr/>
        </p:nvCxnSpPr>
        <p:spPr>
          <a:xfrm flipV="1">
            <a:off x="1734697" y="4105258"/>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28" name="テキスト ボックス 27">
            <a:extLst>
              <a:ext uri="{FF2B5EF4-FFF2-40B4-BE49-F238E27FC236}">
                <a16:creationId xmlns:a16="http://schemas.microsoft.com/office/drawing/2014/main" id="{97203493-EBC5-89EE-C0C9-1F2CB315AAE6}"/>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29" name="テキスト ボックス 28">
            <a:extLst>
              <a:ext uri="{FF2B5EF4-FFF2-40B4-BE49-F238E27FC236}">
                <a16:creationId xmlns:a16="http://schemas.microsoft.com/office/drawing/2014/main" id="{D0F0AE35-5D0F-5E72-5CC7-E4A87BB05B79}"/>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30" name="テキスト ボックス 29">
            <a:extLst>
              <a:ext uri="{FF2B5EF4-FFF2-40B4-BE49-F238E27FC236}">
                <a16:creationId xmlns:a16="http://schemas.microsoft.com/office/drawing/2014/main" id="{46926885-4212-A40C-720F-8A427EFC5D3E}"/>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31" name="直線コネクタ 30">
            <a:extLst>
              <a:ext uri="{FF2B5EF4-FFF2-40B4-BE49-F238E27FC236}">
                <a16:creationId xmlns:a16="http://schemas.microsoft.com/office/drawing/2014/main" id="{16B71F25-BB68-817B-24DB-F2D891D67D07}"/>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369F7A52-15FE-0ECE-83C8-40CC5EA3F9BF}"/>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A26F3F86-712A-E9EA-8C78-54F52DF68C3B}"/>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3B0FC046-4A34-B5B2-16E7-F2D0FE6EA926}"/>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E0F8BA7F-4A74-3861-6D7D-70C483895C3B}"/>
              </a:ext>
            </a:extLst>
          </p:cNvPr>
          <p:cNvCxnSpPr>
            <a:cxnSpLocks/>
          </p:cNvCxnSpPr>
          <p:nvPr/>
        </p:nvCxnSpPr>
        <p:spPr>
          <a:xfrm>
            <a:off x="1751448" y="4108945"/>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830E5B45-220A-5993-FA4F-07E38AC8FB0A}"/>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BB4262B9-B7A9-1292-C3C4-84C7010DAE07}"/>
              </a:ext>
            </a:extLst>
          </p:cNvPr>
          <p:cNvSpPr txBox="1"/>
          <p:nvPr/>
        </p:nvSpPr>
        <p:spPr>
          <a:xfrm>
            <a:off x="2156330" y="1816725"/>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38" name="テキスト ボックス 37">
            <a:extLst>
              <a:ext uri="{FF2B5EF4-FFF2-40B4-BE49-F238E27FC236}">
                <a16:creationId xmlns:a16="http://schemas.microsoft.com/office/drawing/2014/main" id="{C276D36F-031A-9FF9-E82C-63FB4343CF64}"/>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39" name="テキスト ボックス 38">
            <a:extLst>
              <a:ext uri="{FF2B5EF4-FFF2-40B4-BE49-F238E27FC236}">
                <a16:creationId xmlns:a16="http://schemas.microsoft.com/office/drawing/2014/main" id="{10E3B45B-E2B3-FBC8-F86F-A47CD0F5ED26}"/>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41" name="直線矢印コネクタ 40">
            <a:extLst>
              <a:ext uri="{FF2B5EF4-FFF2-40B4-BE49-F238E27FC236}">
                <a16:creationId xmlns:a16="http://schemas.microsoft.com/office/drawing/2014/main" id="{0CF71DFA-0A0F-0263-7E39-C08F39389DC1}"/>
              </a:ext>
            </a:extLst>
          </p:cNvPr>
          <p:cNvCxnSpPr>
            <a:cxnSpLocks/>
            <a:stCxn id="42" idx="4"/>
          </p:cNvCxnSpPr>
          <p:nvPr/>
        </p:nvCxnSpPr>
        <p:spPr>
          <a:xfrm flipH="1">
            <a:off x="3787629" y="2387645"/>
            <a:ext cx="12496" cy="220759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E6DB22E6-C61E-D454-243E-BDC35E744F39}"/>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1FF2C34-8897-5D95-F5E0-8F46C34CFC47}"/>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A01F35FB-A96A-F59A-815B-177C2BF9D551}"/>
              </a:ext>
            </a:extLst>
          </p:cNvPr>
          <p:cNvCxnSpPr>
            <a:cxnSpLocks/>
            <a:endCxn id="43" idx="0"/>
          </p:cNvCxnSpPr>
          <p:nvPr/>
        </p:nvCxnSpPr>
        <p:spPr>
          <a:xfrm flipH="1">
            <a:off x="2747267" y="4875656"/>
            <a:ext cx="19023" cy="108693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09C514B8-B1D2-7E34-09A8-DF94C448501E}"/>
              </a:ext>
            </a:extLst>
          </p:cNvPr>
          <p:cNvCxnSpPr>
            <a:cxnSpLocks/>
          </p:cNvCxnSpPr>
          <p:nvPr/>
        </p:nvCxnSpPr>
        <p:spPr>
          <a:xfrm>
            <a:off x="4830709" y="3277331"/>
            <a:ext cx="0" cy="112015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E39F90-B615-0F0F-1C48-3BE2C27C008C}"/>
                  </a:ext>
                </a:extLst>
              </p:cNvPr>
              <p:cNvSpPr txBox="1"/>
              <p:nvPr/>
            </p:nvSpPr>
            <p:spPr>
              <a:xfrm>
                <a:off x="7302843" y="2202979"/>
                <a:ext cx="3571102" cy="646331"/>
              </a:xfrm>
              <a:prstGeom prst="rect">
                <a:avLst/>
              </a:prstGeom>
              <a:noFill/>
            </p:spPr>
            <p:txBody>
              <a:bodyPr wrap="square" rtlCol="0">
                <a:spAutoFit/>
              </a:bodyPr>
              <a:lstStyle/>
              <a:p>
                <a:r>
                  <a:rPr lang="en-US" altLang="ja-JP" dirty="0"/>
                  <a:t>We sum the squared residuals</a:t>
                </a:r>
              </a:p>
              <a:p>
                <a:pPr/>
                <a14:m>
                  <m:oMathPara xmlns:m="http://schemas.openxmlformats.org/officeDocument/2006/math">
                    <m:oMathParaPr>
                      <m:jc m:val="centerGroup"/>
                    </m:oMathParaPr>
                    <m:oMath xmlns:m="http://schemas.openxmlformats.org/officeDocument/2006/math">
                      <a:fld id="{825F15A7-03F4-43D7-82C5-3E23DA2F108C}" type="mathplaceholder">
                        <a:rPr kumimoji="1" lang="ja-JP" altLang="en-US" i="1" smtClean="0">
                          <a:latin typeface="Cambria Math" panose="02040503050406030204" pitchFamily="18" charset="0"/>
                        </a:rPr>
                        <a:t>ここに数式を入力します。</a:t>
                      </a:fld>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E8E39F90-B615-0F0F-1C48-3BE2C27C008C}"/>
                  </a:ext>
                </a:extLst>
              </p:cNvPr>
              <p:cNvSpPr txBox="1">
                <a:spLocks noRot="1" noChangeAspect="1" noMove="1" noResize="1" noEditPoints="1" noAdjustHandles="1" noChangeArrowheads="1" noChangeShapeType="1" noTextEdit="1"/>
              </p:cNvSpPr>
              <p:nvPr/>
            </p:nvSpPr>
            <p:spPr>
              <a:xfrm>
                <a:off x="7302843" y="2202979"/>
                <a:ext cx="3571102" cy="646331"/>
              </a:xfrm>
              <a:prstGeom prst="rect">
                <a:avLst/>
              </a:prstGeom>
              <a:blipFill>
                <a:blip r:embed="rId2"/>
                <a:stretch>
                  <a:fillRect l="-1536" t="-4717" b="-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9771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machine learning - is this graph of loss function or input data  distribution? - Cross Validated">
            <a:extLst>
              <a:ext uri="{FF2B5EF4-FFF2-40B4-BE49-F238E27FC236}">
                <a16:creationId xmlns:a16="http://schemas.microsoft.com/office/drawing/2014/main" id="{4DD796F2-E77A-D85D-43A7-52A347240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050" y="115934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A1B2B8B-C74F-9C1D-FEEB-104662291DAF}"/>
              </a:ext>
            </a:extLst>
          </p:cNvPr>
          <p:cNvSpPr txBox="1"/>
          <p:nvPr/>
        </p:nvSpPr>
        <p:spPr>
          <a:xfrm>
            <a:off x="3829104" y="4799220"/>
            <a:ext cx="6094378" cy="646331"/>
          </a:xfrm>
          <a:prstGeom prst="rect">
            <a:avLst/>
          </a:prstGeom>
          <a:noFill/>
        </p:spPr>
        <p:txBody>
          <a:bodyPr wrap="square">
            <a:spAutoFit/>
          </a:bodyPr>
          <a:lstStyle/>
          <a:p>
            <a:r>
              <a:rPr lang="ja-JP" altLang="en-US" dirty="0"/>
              <a:t>https://stats.stackexchange.com/questions/481746/is-this-graph-of-loss-function-or-input-data-distribution</a:t>
            </a:r>
          </a:p>
        </p:txBody>
      </p:sp>
    </p:spTree>
    <p:extLst>
      <p:ext uri="{BB962C8B-B14F-4D97-AF65-F5344CB8AC3E}">
        <p14:creationId xmlns:p14="http://schemas.microsoft.com/office/powerpoint/2010/main" val="262486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F44FD-2140-07CD-E47A-CBF978009C94}"/>
              </a:ext>
            </a:extLst>
          </p:cNvPr>
          <p:cNvSpPr>
            <a:spLocks noGrp="1"/>
          </p:cNvSpPr>
          <p:nvPr>
            <p:ph type="title"/>
          </p:nvPr>
        </p:nvSpPr>
        <p:spPr>
          <a:xfrm>
            <a:off x="838200" y="347195"/>
            <a:ext cx="10515600" cy="1325563"/>
          </a:xfrm>
        </p:spPr>
        <p:txBody>
          <a:bodyPr/>
          <a:lstStyle/>
          <a:p>
            <a:r>
              <a:rPr kumimoji="1" lang="en-US" altLang="ja-JP" dirty="0"/>
              <a:t>And that’s exactly what ML is trying to do</a:t>
            </a:r>
            <a:endParaRPr kumimoji="1" lang="ja-JP" altLang="en-US" dirty="0"/>
          </a:p>
        </p:txBody>
      </p:sp>
      <p:cxnSp>
        <p:nvCxnSpPr>
          <p:cNvPr id="5" name="直線コネクタ 4">
            <a:extLst>
              <a:ext uri="{FF2B5EF4-FFF2-40B4-BE49-F238E27FC236}">
                <a16:creationId xmlns:a16="http://schemas.microsoft.com/office/drawing/2014/main" id="{FE9C5754-AF7F-B940-A488-7F86AD98CA5D}"/>
              </a:ext>
            </a:extLst>
          </p:cNvPr>
          <p:cNvCxnSpPr>
            <a:cxnSpLocks/>
          </p:cNvCxnSpPr>
          <p:nvPr/>
        </p:nvCxnSpPr>
        <p:spPr>
          <a:xfrm flipV="1">
            <a:off x="1179488" y="2136037"/>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B15FC174-2B7B-CFA5-3421-62FBC67DB800}"/>
              </a:ext>
            </a:extLst>
          </p:cNvPr>
          <p:cNvSpPr txBox="1"/>
          <p:nvPr/>
        </p:nvSpPr>
        <p:spPr>
          <a:xfrm>
            <a:off x="449584" y="5341139"/>
            <a:ext cx="5840713" cy="830997"/>
          </a:xfrm>
          <a:prstGeom prst="rect">
            <a:avLst/>
          </a:prstGeom>
          <a:noFill/>
        </p:spPr>
        <p:txBody>
          <a:bodyPr wrap="square" rtlCol="0">
            <a:spAutoFit/>
          </a:bodyPr>
          <a:lstStyle/>
          <a:p>
            <a:pPr algn="ctr"/>
            <a:r>
              <a:rPr kumimoji="1" lang="en-US" altLang="ja-JP" sz="2400" dirty="0"/>
              <a:t>Fit a line (model) to dat</a:t>
            </a:r>
            <a:r>
              <a:rPr lang="en-US" altLang="ja-JP" sz="2400" dirty="0"/>
              <a:t>a </a:t>
            </a:r>
            <a:r>
              <a:rPr kumimoji="1" lang="en-US" altLang="ja-JP" sz="2400" dirty="0"/>
              <a:t>= finding relationship </a:t>
            </a:r>
          </a:p>
        </p:txBody>
      </p:sp>
      <p:sp>
        <p:nvSpPr>
          <p:cNvPr id="8" name="矢印: 右 7">
            <a:extLst>
              <a:ext uri="{FF2B5EF4-FFF2-40B4-BE49-F238E27FC236}">
                <a16:creationId xmlns:a16="http://schemas.microsoft.com/office/drawing/2014/main" id="{1A16C1C8-F8C1-9A67-8085-70C9C192124B}"/>
              </a:ext>
            </a:extLst>
          </p:cNvPr>
          <p:cNvSpPr/>
          <p:nvPr/>
        </p:nvSpPr>
        <p:spPr>
          <a:xfrm>
            <a:off x="5801002" y="2862176"/>
            <a:ext cx="1249173" cy="632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13" name="直線矢印コネクタ 12">
            <a:extLst>
              <a:ext uri="{FF2B5EF4-FFF2-40B4-BE49-F238E27FC236}">
                <a16:creationId xmlns:a16="http://schemas.microsoft.com/office/drawing/2014/main" id="{EF9051A1-4D97-9F66-F5E2-8A6CB260479E}"/>
              </a:ext>
            </a:extLst>
          </p:cNvPr>
          <p:cNvCxnSpPr>
            <a:cxnSpLocks/>
          </p:cNvCxnSpPr>
          <p:nvPr/>
        </p:nvCxnSpPr>
        <p:spPr>
          <a:xfrm flipV="1">
            <a:off x="10901082" y="2786034"/>
            <a:ext cx="0" cy="18385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77F4AFF-4E8C-A1AC-0862-E038C2434078}"/>
              </a:ext>
            </a:extLst>
          </p:cNvPr>
          <p:cNvSpPr txBox="1"/>
          <p:nvPr/>
        </p:nvSpPr>
        <p:spPr>
          <a:xfrm>
            <a:off x="6096000" y="5377014"/>
            <a:ext cx="6445623" cy="1231106"/>
          </a:xfrm>
          <a:prstGeom prst="rect">
            <a:avLst/>
          </a:prstGeom>
          <a:noFill/>
        </p:spPr>
        <p:txBody>
          <a:bodyPr wrap="square" rtlCol="0">
            <a:spAutoFit/>
          </a:bodyPr>
          <a:lstStyle/>
          <a:p>
            <a:pPr algn="ctr"/>
            <a:r>
              <a:rPr kumimoji="1" lang="en-US" altLang="ja-JP" sz="2400" dirty="0"/>
              <a:t>Predict = using relationship</a:t>
            </a:r>
            <a:endParaRPr kumimoji="1" lang="en-US" altLang="ja-JP" dirty="0"/>
          </a:p>
          <a:p>
            <a:pPr algn="ctr"/>
            <a:endParaRPr lang="en-US" altLang="ja-JP" dirty="0"/>
          </a:p>
          <a:p>
            <a:pPr algn="ctr"/>
            <a:r>
              <a:rPr lang="en-US" altLang="ja-JP" sz="1600" dirty="0"/>
              <a:t>e.g. Given BMI = 27, the model can predict the diabetes progression level is 27*10.4 = 281.</a:t>
            </a:r>
            <a:endParaRPr kumimoji="1" lang="en-US" altLang="ja-JP" sz="1600" dirty="0"/>
          </a:p>
        </p:txBody>
      </p:sp>
      <p:sp>
        <p:nvSpPr>
          <p:cNvPr id="3" name="テキスト ボックス 2">
            <a:extLst>
              <a:ext uri="{FF2B5EF4-FFF2-40B4-BE49-F238E27FC236}">
                <a16:creationId xmlns:a16="http://schemas.microsoft.com/office/drawing/2014/main" id="{4C1F5E66-FC1B-BC29-1314-0DD326FB2E28}"/>
              </a:ext>
            </a:extLst>
          </p:cNvPr>
          <p:cNvSpPr txBox="1"/>
          <p:nvPr/>
        </p:nvSpPr>
        <p:spPr>
          <a:xfrm>
            <a:off x="2564276" y="4819618"/>
            <a:ext cx="2626919" cy="369332"/>
          </a:xfrm>
          <a:prstGeom prst="rect">
            <a:avLst/>
          </a:prstGeom>
          <a:noFill/>
        </p:spPr>
        <p:txBody>
          <a:bodyPr wrap="square" rtlCol="0">
            <a:spAutoFit/>
          </a:bodyPr>
          <a:lstStyle/>
          <a:p>
            <a:r>
              <a:rPr lang="en-US" altLang="ja-JP" dirty="0"/>
              <a:t>x: BMI</a:t>
            </a:r>
            <a:endParaRPr kumimoji="1" lang="ja-JP" altLang="en-US" dirty="0"/>
          </a:p>
        </p:txBody>
      </p:sp>
      <p:sp>
        <p:nvSpPr>
          <p:cNvPr id="6" name="テキスト ボックス 5">
            <a:extLst>
              <a:ext uri="{FF2B5EF4-FFF2-40B4-BE49-F238E27FC236}">
                <a16:creationId xmlns:a16="http://schemas.microsoft.com/office/drawing/2014/main" id="{8BA79A9A-8C3A-CF0E-9443-1FEA16A45511}"/>
              </a:ext>
            </a:extLst>
          </p:cNvPr>
          <p:cNvSpPr txBox="1"/>
          <p:nvPr/>
        </p:nvSpPr>
        <p:spPr>
          <a:xfrm rot="16200000">
            <a:off x="-572277" y="2462869"/>
            <a:ext cx="2043722" cy="646331"/>
          </a:xfrm>
          <a:prstGeom prst="rect">
            <a:avLst/>
          </a:prstGeom>
          <a:noFill/>
        </p:spPr>
        <p:txBody>
          <a:bodyPr wrap="square" rtlCol="0">
            <a:spAutoFit/>
          </a:bodyPr>
          <a:lstStyle/>
          <a:p>
            <a:r>
              <a:rPr lang="en-US" altLang="ja-JP" dirty="0"/>
              <a:t>y: diabetes progression</a:t>
            </a:r>
            <a:endParaRPr kumimoji="1" lang="ja-JP" altLang="en-US" dirty="0"/>
          </a:p>
        </p:txBody>
      </p:sp>
      <p:sp>
        <p:nvSpPr>
          <p:cNvPr id="12" name="テキスト ボックス 11">
            <a:extLst>
              <a:ext uri="{FF2B5EF4-FFF2-40B4-BE49-F238E27FC236}">
                <a16:creationId xmlns:a16="http://schemas.microsoft.com/office/drawing/2014/main" id="{3E988C90-3B2F-9801-0DBB-2BECDEAD2C43}"/>
              </a:ext>
            </a:extLst>
          </p:cNvPr>
          <p:cNvSpPr txBox="1"/>
          <p:nvPr/>
        </p:nvSpPr>
        <p:spPr>
          <a:xfrm>
            <a:off x="82670" y="5788734"/>
            <a:ext cx="6445623" cy="830997"/>
          </a:xfrm>
          <a:prstGeom prst="rect">
            <a:avLst/>
          </a:prstGeom>
          <a:noFill/>
        </p:spPr>
        <p:txBody>
          <a:bodyPr wrap="square" rtlCol="0">
            <a:spAutoFit/>
          </a:bodyPr>
          <a:lstStyle/>
          <a:p>
            <a:pPr algn="ctr"/>
            <a:endParaRPr lang="en-US" altLang="ja-JP" sz="1600" dirty="0"/>
          </a:p>
          <a:p>
            <a:pPr algn="ctr"/>
            <a:r>
              <a:rPr lang="en-US" altLang="ja-JP" sz="1600" dirty="0"/>
              <a:t>e.g. as age triples, the diabetes progression level doubles.</a:t>
            </a:r>
          </a:p>
          <a:p>
            <a:pPr algn="ctr"/>
            <a:r>
              <a:rPr kumimoji="1" lang="en-US" altLang="ja-JP" sz="1600" dirty="0"/>
              <a:t>(</a:t>
            </a:r>
            <a:r>
              <a:rPr kumimoji="1" lang="en-US" altLang="ja-JP" sz="1600" dirty="0" err="1"/>
              <a:t>coef</a:t>
            </a:r>
            <a:r>
              <a:rPr kumimoji="1" lang="en-US" altLang="ja-JP" sz="1600" dirty="0"/>
              <a:t> = 10.4)</a:t>
            </a:r>
          </a:p>
        </p:txBody>
      </p:sp>
      <p:cxnSp>
        <p:nvCxnSpPr>
          <p:cNvPr id="17" name="直線矢印コネクタ 16">
            <a:extLst>
              <a:ext uri="{FF2B5EF4-FFF2-40B4-BE49-F238E27FC236}">
                <a16:creationId xmlns:a16="http://schemas.microsoft.com/office/drawing/2014/main" id="{6D3A220C-533D-6188-C52A-6E89504215E9}"/>
              </a:ext>
            </a:extLst>
          </p:cNvPr>
          <p:cNvCxnSpPr>
            <a:cxnSpLocks/>
          </p:cNvCxnSpPr>
          <p:nvPr/>
        </p:nvCxnSpPr>
        <p:spPr>
          <a:xfrm flipV="1">
            <a:off x="1160928" y="4633394"/>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CA8CB050-2F57-1814-A56F-7CE2C3232580}"/>
              </a:ext>
            </a:extLst>
          </p:cNvPr>
          <p:cNvCxnSpPr>
            <a:cxnSpLocks/>
          </p:cNvCxnSpPr>
          <p:nvPr/>
        </p:nvCxnSpPr>
        <p:spPr>
          <a:xfrm flipV="1">
            <a:off x="1160928" y="1532647"/>
            <a:ext cx="0" cy="3162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楕円 23">
            <a:extLst>
              <a:ext uri="{FF2B5EF4-FFF2-40B4-BE49-F238E27FC236}">
                <a16:creationId xmlns:a16="http://schemas.microsoft.com/office/drawing/2014/main" id="{7951F976-DD88-7C29-F210-00AFED061F3A}"/>
              </a:ext>
            </a:extLst>
          </p:cNvPr>
          <p:cNvSpPr/>
          <p:nvPr/>
        </p:nvSpPr>
        <p:spPr>
          <a:xfrm>
            <a:off x="1508289" y="392155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C4D682E-25CB-FBCE-B2FE-1FE5DB71CB0A}"/>
              </a:ext>
            </a:extLst>
          </p:cNvPr>
          <p:cNvSpPr/>
          <p:nvPr/>
        </p:nvSpPr>
        <p:spPr>
          <a:xfrm>
            <a:off x="1970342" y="4155657"/>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FAFE8729-8FB8-0301-F50A-9338E0EF23AB}"/>
              </a:ext>
            </a:extLst>
          </p:cNvPr>
          <p:cNvSpPr/>
          <p:nvPr/>
        </p:nvSpPr>
        <p:spPr>
          <a:xfrm>
            <a:off x="2260958" y="376271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AE0DE8A-3AD7-4C15-881D-A47596C0EC55}"/>
              </a:ext>
            </a:extLst>
          </p:cNvPr>
          <p:cNvSpPr/>
          <p:nvPr/>
        </p:nvSpPr>
        <p:spPr>
          <a:xfrm>
            <a:off x="2608318" y="344598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510F7A5-00C6-540C-B1FA-CF868E2AF303}"/>
              </a:ext>
            </a:extLst>
          </p:cNvPr>
          <p:cNvSpPr/>
          <p:nvPr/>
        </p:nvSpPr>
        <p:spPr>
          <a:xfrm>
            <a:off x="2996438" y="3474383"/>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DE65C7-BDA8-4460-E902-1340100A1696}"/>
              </a:ext>
            </a:extLst>
          </p:cNvPr>
          <p:cNvSpPr/>
          <p:nvPr/>
        </p:nvSpPr>
        <p:spPr>
          <a:xfrm>
            <a:off x="4404630" y="3021100"/>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F1FB5EF-DF41-8A14-EB2A-08A2F7AEEA12}"/>
              </a:ext>
            </a:extLst>
          </p:cNvPr>
          <p:cNvSpPr/>
          <p:nvPr/>
        </p:nvSpPr>
        <p:spPr>
          <a:xfrm>
            <a:off x="4681542" y="226044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CF9256F-E86F-8D0B-DD2C-B4BE5149F140}"/>
              </a:ext>
            </a:extLst>
          </p:cNvPr>
          <p:cNvSpPr/>
          <p:nvPr/>
        </p:nvSpPr>
        <p:spPr>
          <a:xfrm>
            <a:off x="5332858" y="218872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A2D3CA3-218E-5B41-1311-B1D27AD11B62}"/>
              </a:ext>
            </a:extLst>
          </p:cNvPr>
          <p:cNvSpPr/>
          <p:nvPr/>
        </p:nvSpPr>
        <p:spPr>
          <a:xfrm>
            <a:off x="4059319" y="288912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F940945-641C-4DE4-0CCE-1FA6759256F1}"/>
              </a:ext>
            </a:extLst>
          </p:cNvPr>
          <p:cNvSpPr/>
          <p:nvPr/>
        </p:nvSpPr>
        <p:spPr>
          <a:xfrm>
            <a:off x="3393650" y="309812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9F4F089-23AB-E587-540C-942C690FD9FF}"/>
              </a:ext>
            </a:extLst>
          </p:cNvPr>
          <p:cNvSpPr/>
          <p:nvPr/>
        </p:nvSpPr>
        <p:spPr>
          <a:xfrm>
            <a:off x="3782181" y="344144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334A425A-11DE-3E7C-D8C0-94C3B2A53B58}"/>
              </a:ext>
            </a:extLst>
          </p:cNvPr>
          <p:cNvSpPr/>
          <p:nvPr/>
        </p:nvSpPr>
        <p:spPr>
          <a:xfrm>
            <a:off x="2407911" y="421213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D213EA0F-9361-02AD-C22E-0917B48BEB39}"/>
              </a:ext>
            </a:extLst>
          </p:cNvPr>
          <p:cNvSpPr/>
          <p:nvPr/>
        </p:nvSpPr>
        <p:spPr>
          <a:xfrm>
            <a:off x="4764475" y="256390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F6EDF9A5-A583-5D46-22EE-58F360C0A0E2}"/>
              </a:ext>
            </a:extLst>
          </p:cNvPr>
          <p:cNvCxnSpPr>
            <a:cxnSpLocks/>
          </p:cNvCxnSpPr>
          <p:nvPr/>
        </p:nvCxnSpPr>
        <p:spPr>
          <a:xfrm flipV="1">
            <a:off x="7714129" y="4581483"/>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4177835D-8198-1901-0AA6-00894F012FBE}"/>
              </a:ext>
            </a:extLst>
          </p:cNvPr>
          <p:cNvCxnSpPr>
            <a:cxnSpLocks/>
          </p:cNvCxnSpPr>
          <p:nvPr/>
        </p:nvCxnSpPr>
        <p:spPr>
          <a:xfrm flipH="1" flipV="1">
            <a:off x="7672815" y="1597654"/>
            <a:ext cx="41314" cy="304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564A7478-6038-E7CA-BE16-867DF6E0B46E}"/>
              </a:ext>
            </a:extLst>
          </p:cNvPr>
          <p:cNvSpPr txBox="1"/>
          <p:nvPr/>
        </p:nvSpPr>
        <p:spPr>
          <a:xfrm>
            <a:off x="10624170" y="4631491"/>
            <a:ext cx="553823" cy="369332"/>
          </a:xfrm>
          <a:prstGeom prst="rect">
            <a:avLst/>
          </a:prstGeom>
          <a:noFill/>
        </p:spPr>
        <p:txBody>
          <a:bodyPr wrap="square">
            <a:spAutoFit/>
          </a:bodyPr>
          <a:lstStyle/>
          <a:p>
            <a:r>
              <a:rPr lang="en-US" altLang="ja-JP" sz="1800" dirty="0"/>
              <a:t>27</a:t>
            </a:r>
            <a:endParaRPr lang="ja-JP" altLang="en-US" dirty="0"/>
          </a:p>
        </p:txBody>
      </p:sp>
      <p:cxnSp>
        <p:nvCxnSpPr>
          <p:cNvPr id="44" name="直線コネクタ 43">
            <a:extLst>
              <a:ext uri="{FF2B5EF4-FFF2-40B4-BE49-F238E27FC236}">
                <a16:creationId xmlns:a16="http://schemas.microsoft.com/office/drawing/2014/main" id="{5A44BB30-0761-D756-BAF4-5E4A70D2A74D}"/>
              </a:ext>
            </a:extLst>
          </p:cNvPr>
          <p:cNvCxnSpPr>
            <a:cxnSpLocks/>
          </p:cNvCxnSpPr>
          <p:nvPr/>
        </p:nvCxnSpPr>
        <p:spPr>
          <a:xfrm flipV="1">
            <a:off x="7718644" y="2097645"/>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矢印コネクタ 14">
            <a:extLst>
              <a:ext uri="{FF2B5EF4-FFF2-40B4-BE49-F238E27FC236}">
                <a16:creationId xmlns:a16="http://schemas.microsoft.com/office/drawing/2014/main" id="{01560C5E-8980-BEEA-70D2-B5DA96543D4F}"/>
              </a:ext>
            </a:extLst>
          </p:cNvPr>
          <p:cNvCxnSpPr>
            <a:cxnSpLocks/>
          </p:cNvCxnSpPr>
          <p:nvPr/>
        </p:nvCxnSpPr>
        <p:spPr>
          <a:xfrm flipH="1">
            <a:off x="7707438" y="2786034"/>
            <a:ext cx="31936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57C258C-8513-FF8D-5E75-B44ACFC927CB}"/>
              </a:ext>
            </a:extLst>
          </p:cNvPr>
          <p:cNvSpPr txBox="1"/>
          <p:nvPr/>
        </p:nvSpPr>
        <p:spPr>
          <a:xfrm>
            <a:off x="7110697" y="2628473"/>
            <a:ext cx="788875" cy="369332"/>
          </a:xfrm>
          <a:prstGeom prst="rect">
            <a:avLst/>
          </a:prstGeom>
          <a:noFill/>
        </p:spPr>
        <p:txBody>
          <a:bodyPr wrap="square">
            <a:spAutoFit/>
          </a:bodyPr>
          <a:lstStyle/>
          <a:p>
            <a:r>
              <a:rPr lang="en-US" altLang="ja-JP" sz="1800" dirty="0"/>
              <a:t>281</a:t>
            </a:r>
            <a:endParaRPr lang="ja-JP" altLang="en-US" dirty="0"/>
          </a:p>
        </p:txBody>
      </p:sp>
    </p:spTree>
    <p:extLst>
      <p:ext uri="{BB962C8B-B14F-4D97-AF65-F5344CB8AC3E}">
        <p14:creationId xmlns:p14="http://schemas.microsoft.com/office/powerpoint/2010/main" val="8077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D6452-0EC1-F4DC-CCBC-22C840878202}"/>
              </a:ext>
            </a:extLst>
          </p:cNvPr>
          <p:cNvSpPr>
            <a:spLocks noGrp="1"/>
          </p:cNvSpPr>
          <p:nvPr>
            <p:ph type="title"/>
          </p:nvPr>
        </p:nvSpPr>
        <p:spPr/>
        <p:txBody>
          <a:bodyPr/>
          <a:lstStyle/>
          <a:p>
            <a:r>
              <a:rPr kumimoji="1" lang="en-US" altLang="ja-JP" dirty="0"/>
              <a:t>Code Along: Let’s make a regression model and predict</a:t>
            </a:r>
            <a:endParaRPr kumimoji="1" lang="ja-JP" altLang="en-US" dirty="0"/>
          </a:p>
        </p:txBody>
      </p:sp>
      <p:pic>
        <p:nvPicPr>
          <p:cNvPr id="7" name="図 6">
            <a:extLst>
              <a:ext uri="{FF2B5EF4-FFF2-40B4-BE49-F238E27FC236}">
                <a16:creationId xmlns:a16="http://schemas.microsoft.com/office/drawing/2014/main" id="{A6092D46-D08B-24D5-957D-C3D9CDD9CD68}"/>
              </a:ext>
            </a:extLst>
          </p:cNvPr>
          <p:cNvPicPr>
            <a:picLocks noChangeAspect="1"/>
          </p:cNvPicPr>
          <p:nvPr/>
        </p:nvPicPr>
        <p:blipFill>
          <a:blip r:embed="rId2"/>
          <a:stretch>
            <a:fillRect/>
          </a:stretch>
        </p:blipFill>
        <p:spPr>
          <a:xfrm>
            <a:off x="2799890" y="2031587"/>
            <a:ext cx="6592220" cy="4039164"/>
          </a:xfrm>
          <a:prstGeom prst="rect">
            <a:avLst/>
          </a:prstGeom>
        </p:spPr>
      </p:pic>
    </p:spTree>
    <p:extLst>
      <p:ext uri="{BB962C8B-B14F-4D97-AF65-F5344CB8AC3E}">
        <p14:creationId xmlns:p14="http://schemas.microsoft.com/office/powerpoint/2010/main" val="256225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17F97-4504-E719-DDEC-B43E5DEAD58A}"/>
              </a:ext>
            </a:extLst>
          </p:cNvPr>
          <p:cNvSpPr>
            <a:spLocks noGrp="1"/>
          </p:cNvSpPr>
          <p:nvPr>
            <p:ph type="title"/>
          </p:nvPr>
        </p:nvSpPr>
        <p:spPr/>
        <p:txBody>
          <a:bodyPr>
            <a:normAutofit fontScale="90000"/>
          </a:bodyPr>
          <a:lstStyle/>
          <a:p>
            <a:r>
              <a:rPr kumimoji="1" lang="en-US" altLang="ja-JP" dirty="0"/>
              <a:t>But then how do these algorithms work? How do these algorithms use the past data to make a model and predict?</a:t>
            </a:r>
            <a:endParaRPr kumimoji="1" lang="ja-JP" altLang="en-US" dirty="0"/>
          </a:p>
        </p:txBody>
      </p:sp>
      <p:sp>
        <p:nvSpPr>
          <p:cNvPr id="3" name="コンテンツ プレースホルダー 2">
            <a:extLst>
              <a:ext uri="{FF2B5EF4-FFF2-40B4-BE49-F238E27FC236}">
                <a16:creationId xmlns:a16="http://schemas.microsoft.com/office/drawing/2014/main" id="{AFE973A4-CA8A-3AAC-852F-6B16DD728793}"/>
              </a:ext>
            </a:extLst>
          </p:cNvPr>
          <p:cNvSpPr>
            <a:spLocks noGrp="1"/>
          </p:cNvSpPr>
          <p:nvPr>
            <p:ph idx="1"/>
          </p:nvPr>
        </p:nvSpPr>
        <p:spPr/>
        <p:txBody>
          <a:bodyPr>
            <a:normAutofit lnSpcReduction="10000"/>
          </a:bodyPr>
          <a:lstStyle/>
          <a:p>
            <a:endParaRPr lang="en-US" altLang="ja-JP" dirty="0"/>
          </a:p>
          <a:p>
            <a:r>
              <a:rPr lang="en-US" altLang="ja-JP" dirty="0"/>
              <a:t>Today, I want to go through the process of “creating” a machine learning algorithm, using linear regression as an example.</a:t>
            </a:r>
          </a:p>
          <a:p>
            <a:r>
              <a:rPr kumimoji="1" lang="en-US" altLang="ja-JP" dirty="0"/>
              <a:t>To simplify things, we will first only use the “</a:t>
            </a:r>
            <a:r>
              <a:rPr kumimoji="1" lang="en-US" altLang="ja-JP" dirty="0" err="1"/>
              <a:t>bmi</a:t>
            </a:r>
            <a:r>
              <a:rPr kumimoji="1" lang="en-US" altLang="ja-JP" dirty="0"/>
              <a:t>” column as a feature. </a:t>
            </a:r>
          </a:p>
          <a:p>
            <a:r>
              <a:rPr lang="en-US" altLang="ja-JP" dirty="0"/>
              <a:t>This kind of regression, where only one feature is used, is called Simple Linear Regression (SLR). </a:t>
            </a:r>
          </a:p>
          <a:p>
            <a:r>
              <a:rPr lang="en-US" altLang="ja-JP" dirty="0"/>
              <a:t>(Next week we might use all features to predict the diabetes progression level.)</a:t>
            </a:r>
            <a:endParaRPr kumimoji="1" lang="ja-JP" altLang="en-US" dirty="0"/>
          </a:p>
        </p:txBody>
      </p:sp>
    </p:spTree>
    <p:extLst>
      <p:ext uri="{BB962C8B-B14F-4D97-AF65-F5344CB8AC3E}">
        <p14:creationId xmlns:p14="http://schemas.microsoft.com/office/powerpoint/2010/main" val="16678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2159518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5983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5514</TotalTime>
  <Words>3670</Words>
  <Application>Microsoft Office PowerPoint</Application>
  <PresentationFormat>ワイド画面</PresentationFormat>
  <Paragraphs>411</Paragraphs>
  <Slides>54</Slides>
  <Notes>8</Notes>
  <HiddenSlides>5</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54</vt:i4>
      </vt:variant>
    </vt:vector>
  </HeadingPairs>
  <TitlesOfParts>
    <vt:vector size="60" baseType="lpstr">
      <vt:lpstr>游ゴシック</vt:lpstr>
      <vt:lpstr>游ゴシック Light</vt:lpstr>
      <vt:lpstr>Arial</vt:lpstr>
      <vt:lpstr>Cambria Math</vt:lpstr>
      <vt:lpstr>Wingdings</vt:lpstr>
      <vt:lpstr>Office テーマ</vt:lpstr>
      <vt:lpstr>Before the session</vt:lpstr>
      <vt:lpstr>Linear Regression and a Method for Creating a ML Algorithm from Scratch</vt:lpstr>
      <vt:lpstr>Let’s say we are helping doctors and want to predict patients’ diabetes progression…</vt:lpstr>
      <vt:lpstr>We can use LinearRegression from scikit-learn</vt:lpstr>
      <vt:lpstr>But pretend that you don’t know anything about libraries or even ML concepts. How will you predict a patient’s diabetes progression in the future?</vt:lpstr>
      <vt:lpstr>And that’s exactly what ML is trying to do</vt:lpstr>
      <vt:lpstr>Code Along: Let’s make a regression model and predict</vt:lpstr>
      <vt:lpstr>But then how do these algorithms work? How do these algorithms use the past data to make a model and predict?</vt:lpstr>
      <vt:lpstr>General Steps to create a ML algorithm</vt:lpstr>
      <vt:lpstr>Model Preparation</vt:lpstr>
      <vt:lpstr>Question: what kind of function should these data points be fitted by?</vt:lpstr>
      <vt:lpstr>Question: what kind of function should these data points be fitted by?</vt:lpstr>
      <vt:lpstr>Pick a Base Model with Suitable Complexity</vt:lpstr>
      <vt:lpstr>Defining Loss/Cost Function</vt:lpstr>
      <vt:lpstr>General Steps to create a ML algorithm</vt:lpstr>
      <vt:lpstr>What is cost function?</vt:lpstr>
      <vt:lpstr>Cost Function2</vt:lpstr>
      <vt:lpstr>Cost Function 3</vt:lpstr>
      <vt:lpstr>Cost Function 4 - example</vt:lpstr>
      <vt:lpstr>Cost Function 5 - for Simple Linear Reg</vt:lpstr>
      <vt:lpstr>Loss Function Visualization</vt:lpstr>
      <vt:lpstr>Choices of Loss functions</vt:lpstr>
      <vt:lpstr>PowerPoint プレゼンテーション</vt:lpstr>
      <vt:lpstr>Question: What is the value of loss function? Which is a better fit?</vt:lpstr>
      <vt:lpstr>1 is better because...</vt:lpstr>
      <vt:lpstr>Mathematical Optimization</vt:lpstr>
      <vt:lpstr>General Steps to create a ML algorithm</vt:lpstr>
      <vt:lpstr>How do we minimize the loss function?</vt:lpstr>
      <vt:lpstr>Question: What do you think the shape of a loss function look like?</vt:lpstr>
      <vt:lpstr>PowerPoint プレゼンテーション</vt:lpstr>
      <vt:lpstr>Different Optimization Types/Techniques</vt:lpstr>
      <vt:lpstr>Analytical vs. Iterative</vt:lpstr>
      <vt:lpstr>Our (actual) loss function looks something like this…</vt:lpstr>
      <vt:lpstr>Partial Derivatives ∂J/∂a and ∂J/∂b </vt:lpstr>
      <vt:lpstr>Let’s first use the partial derivatives to analytically fit the model to data</vt:lpstr>
      <vt:lpstr>Code Along: Let’s implement the SLR with analytical approach</vt:lpstr>
      <vt:lpstr>Gradient Descent and Iterative Optimization</vt:lpstr>
      <vt:lpstr>Iterative Approach - Gradient Descent</vt:lpstr>
      <vt:lpstr>Understanding Gradient Descent 1</vt:lpstr>
      <vt:lpstr>Understanding Gradient Descent 2</vt:lpstr>
      <vt:lpstr>Example: only one parameter</vt:lpstr>
      <vt:lpstr>GD Equation for Simple Linear Reg</vt:lpstr>
      <vt:lpstr>Code Along: Let’s implement it!</vt:lpstr>
      <vt:lpstr>Visualizing the actual iterative learning  process</vt:lpstr>
      <vt:lpstr>Hyperparameters of GD</vt:lpstr>
      <vt:lpstr>Advantage of using iterative approach/GD</vt:lpstr>
      <vt:lpstr>Code Along: Let’s implement the SLR as a Class (if we have time)</vt:lpstr>
      <vt:lpstr>Summary</vt:lpstr>
      <vt:lpstr>General Steps to create a ML algorithm</vt:lpstr>
      <vt:lpstr>PowerPoint プレゼンテーション</vt:lpstr>
      <vt:lpstr>What is Loss Function? Why we need it?</vt:lpstr>
      <vt:lpstr>Same with more complex algorithms, but they can fit to more complex data</vt:lpstr>
      <vt:lpstr>Cost Function 3 - example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and Implementing ML Algorithm from Scratch</dc:title>
  <dc:creator>加島 怜</dc:creator>
  <cp:lastModifiedBy>Satoshi Kashima</cp:lastModifiedBy>
  <cp:revision>8</cp:revision>
  <dcterms:created xsi:type="dcterms:W3CDTF">2023-03-09T22:52:57Z</dcterms:created>
  <dcterms:modified xsi:type="dcterms:W3CDTF">2023-03-16T19:49:09Z</dcterms:modified>
</cp:coreProperties>
</file>